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73" r:id="rId5"/>
    <p:sldId id="276" r:id="rId6"/>
    <p:sldId id="275" r:id="rId7"/>
    <p:sldId id="259" r:id="rId8"/>
    <p:sldId id="274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x="18288000" cy="10287000"/>
  <p:notesSz cx="9388475" cy="7102475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594" y="11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000" b="0" i="0">
                <a:solidFill>
                  <a:srgbClr val="181817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rgbClr val="181817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000" b="0" i="0">
                <a:solidFill>
                  <a:srgbClr val="181817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rgbClr val="181817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000" b="0" i="0">
                <a:solidFill>
                  <a:srgbClr val="181817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7/27/2024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000" b="0" i="0">
                <a:solidFill>
                  <a:srgbClr val="181817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7/27/2024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8105717" y="8686403"/>
            <a:ext cx="4961890" cy="1600835"/>
          </a:xfrm>
          <a:custGeom>
            <a:avLst/>
            <a:gdLst/>
            <a:ahLst/>
            <a:cxnLst/>
            <a:rect l="l" t="t" r="r" b="b"/>
            <a:pathLst>
              <a:path w="4961890" h="1600834">
                <a:moveTo>
                  <a:pt x="4961408" y="1600596"/>
                </a:moveTo>
                <a:lnTo>
                  <a:pt x="0" y="1600596"/>
                </a:lnTo>
                <a:lnTo>
                  <a:pt x="2480717" y="0"/>
                </a:lnTo>
                <a:lnTo>
                  <a:pt x="4961408" y="1600596"/>
                </a:lnTo>
                <a:close/>
              </a:path>
            </a:pathLst>
          </a:custGeom>
          <a:solidFill>
            <a:srgbClr val="00729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9340685" y="0"/>
            <a:ext cx="5728970" cy="10287000"/>
          </a:xfrm>
          <a:custGeom>
            <a:avLst/>
            <a:gdLst/>
            <a:ahLst/>
            <a:cxnLst/>
            <a:rect l="l" t="t" r="r" b="b"/>
            <a:pathLst>
              <a:path w="5728969" h="10287000">
                <a:moveTo>
                  <a:pt x="3481324" y="3885565"/>
                </a:moveTo>
                <a:lnTo>
                  <a:pt x="12" y="6329413"/>
                </a:lnTo>
                <a:lnTo>
                  <a:pt x="1502537" y="10287000"/>
                </a:lnTo>
                <a:lnTo>
                  <a:pt x="1515554" y="10287000"/>
                </a:lnTo>
                <a:lnTo>
                  <a:pt x="3481324" y="3885565"/>
                </a:lnTo>
                <a:close/>
              </a:path>
              <a:path w="5728969" h="10287000">
                <a:moveTo>
                  <a:pt x="5728932" y="0"/>
                </a:moveTo>
                <a:lnTo>
                  <a:pt x="1859902" y="0"/>
                </a:lnTo>
                <a:lnTo>
                  <a:pt x="3794417" y="2302853"/>
                </a:lnTo>
                <a:lnTo>
                  <a:pt x="5728932" y="0"/>
                </a:lnTo>
                <a:close/>
              </a:path>
            </a:pathLst>
          </a:custGeom>
          <a:solidFill>
            <a:srgbClr val="FD000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575530" y="0"/>
            <a:ext cx="2466289" cy="2489325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66569" y="8600316"/>
            <a:ext cx="875913" cy="1686683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9328772" y="0"/>
            <a:ext cx="5706110" cy="6337300"/>
          </a:xfrm>
          <a:custGeom>
            <a:avLst/>
            <a:gdLst/>
            <a:ahLst/>
            <a:cxnLst/>
            <a:rect l="l" t="t" r="r" b="b"/>
            <a:pathLst>
              <a:path w="5706109" h="6337300">
                <a:moveTo>
                  <a:pt x="5705703" y="0"/>
                </a:moveTo>
                <a:lnTo>
                  <a:pt x="5650433" y="0"/>
                </a:lnTo>
                <a:lnTo>
                  <a:pt x="21971" y="6312662"/>
                </a:lnTo>
                <a:lnTo>
                  <a:pt x="584" y="6328842"/>
                </a:lnTo>
                <a:lnTo>
                  <a:pt x="8191" y="6328105"/>
                </a:lnTo>
                <a:lnTo>
                  <a:pt x="0" y="6337300"/>
                </a:lnTo>
                <a:lnTo>
                  <a:pt x="19443" y="6327013"/>
                </a:lnTo>
                <a:lnTo>
                  <a:pt x="3363620" y="6001791"/>
                </a:lnTo>
                <a:lnTo>
                  <a:pt x="4591951" y="2854083"/>
                </a:lnTo>
                <a:lnTo>
                  <a:pt x="4591240" y="2854629"/>
                </a:lnTo>
                <a:lnTo>
                  <a:pt x="5705703" y="0"/>
                </a:lnTo>
                <a:close/>
              </a:path>
            </a:pathLst>
          </a:custGeom>
          <a:solidFill>
            <a:srgbClr val="00729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bg 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350043" y="6000341"/>
            <a:ext cx="3371423" cy="493083"/>
          </a:xfrm>
          <a:prstGeom prst="rect">
            <a:avLst/>
          </a:prstGeom>
        </p:spPr>
      </p:pic>
      <p:sp>
        <p:nvSpPr>
          <p:cNvPr id="23" name="bg object 23"/>
          <p:cNvSpPr/>
          <p:nvPr/>
        </p:nvSpPr>
        <p:spPr>
          <a:xfrm>
            <a:off x="17191580" y="7427189"/>
            <a:ext cx="1096645" cy="2860040"/>
          </a:xfrm>
          <a:custGeom>
            <a:avLst/>
            <a:gdLst/>
            <a:ahLst/>
            <a:cxnLst/>
            <a:rect l="l" t="t" r="r" b="b"/>
            <a:pathLst>
              <a:path w="1096644" h="2860040">
                <a:moveTo>
                  <a:pt x="0" y="2859810"/>
                </a:moveTo>
                <a:lnTo>
                  <a:pt x="1096419" y="0"/>
                </a:lnTo>
                <a:lnTo>
                  <a:pt x="1096419" y="2859810"/>
                </a:lnTo>
                <a:lnTo>
                  <a:pt x="0" y="2859810"/>
                </a:lnTo>
                <a:close/>
              </a:path>
            </a:pathLst>
          </a:custGeom>
          <a:solidFill>
            <a:srgbClr val="007294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" name="bg object 2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768044" y="8934986"/>
            <a:ext cx="519956" cy="1352013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53599" y="492510"/>
            <a:ext cx="4876799" cy="23621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7/27/2024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29102" y="860456"/>
            <a:ext cx="14136479" cy="18112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000" b="0" i="0">
                <a:solidFill>
                  <a:srgbClr val="181817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45600" y="3155935"/>
            <a:ext cx="9131935" cy="60261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rgbClr val="181817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6.jp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35.png"/><Relationship Id="rId7" Type="http://schemas.openxmlformats.org/officeDocument/2006/relationships/image" Target="../media/image39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6.jp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52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4.png"/><Relationship Id="rId4" Type="http://schemas.openxmlformats.org/officeDocument/2006/relationships/image" Target="../media/image55.png"/><Relationship Id="rId9" Type="http://schemas.openxmlformats.org/officeDocument/2006/relationships/image" Target="../media/image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64.jpg"/><Relationship Id="rId7" Type="http://schemas.openxmlformats.org/officeDocument/2006/relationships/image" Target="../media/image68.jp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jpg"/><Relationship Id="rId5" Type="http://schemas.openxmlformats.org/officeDocument/2006/relationships/image" Target="../media/image66.jpg"/><Relationship Id="rId10" Type="http://schemas.openxmlformats.org/officeDocument/2006/relationships/image" Target="../media/image70.jpg"/><Relationship Id="rId4" Type="http://schemas.openxmlformats.org/officeDocument/2006/relationships/image" Target="../media/image65.jpg"/><Relationship Id="rId9" Type="http://schemas.openxmlformats.org/officeDocument/2006/relationships/image" Target="../media/image6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6.jp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6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3.png"/><Relationship Id="rId7" Type="http://schemas.openxmlformats.org/officeDocument/2006/relationships/image" Target="../media/image84.png"/><Relationship Id="rId12" Type="http://schemas.openxmlformats.org/officeDocument/2006/relationships/image" Target="../media/image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hyperlink" Target="http://www.kumarexports.com/" TargetMode="External"/><Relationship Id="rId5" Type="http://schemas.openxmlformats.org/officeDocument/2006/relationships/image" Target="../media/image82.jpg"/><Relationship Id="rId10" Type="http://schemas.openxmlformats.org/officeDocument/2006/relationships/hyperlink" Target="mailto:kumarexports@kumarexports.com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8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6.jp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11146" y="3525509"/>
            <a:ext cx="6084570" cy="40119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362075" indent="458470">
              <a:lnSpc>
                <a:spcPct val="125000"/>
              </a:lnSpc>
              <a:spcBef>
                <a:spcPts val="100"/>
              </a:spcBef>
            </a:pPr>
            <a:r>
              <a:rPr sz="9000" spc="105" dirty="0">
                <a:solidFill>
                  <a:srgbClr val="181817"/>
                </a:solidFill>
                <a:latin typeface="Tahoma"/>
                <a:cs typeface="Tahoma"/>
              </a:rPr>
              <a:t>KUMAR </a:t>
            </a:r>
            <a:r>
              <a:rPr sz="9000" spc="-75" dirty="0">
                <a:solidFill>
                  <a:srgbClr val="181817"/>
                </a:solidFill>
                <a:latin typeface="Tahoma"/>
                <a:cs typeface="Tahoma"/>
              </a:rPr>
              <a:t>EXPORTS</a:t>
            </a:r>
            <a:endParaRPr sz="9000">
              <a:latin typeface="Tahoma"/>
              <a:cs typeface="Tahoma"/>
            </a:endParaRPr>
          </a:p>
          <a:p>
            <a:pPr marL="3684904">
              <a:lnSpc>
                <a:spcPct val="100000"/>
              </a:lnSpc>
              <a:spcBef>
                <a:spcPts val="430"/>
              </a:spcBef>
            </a:pPr>
            <a:r>
              <a:rPr sz="3300" dirty="0">
                <a:solidFill>
                  <a:srgbClr val="181817"/>
                </a:solidFill>
                <a:latin typeface="Tahoma"/>
                <a:cs typeface="Tahoma"/>
              </a:rPr>
              <a:t>PITCH</a:t>
            </a:r>
            <a:r>
              <a:rPr sz="3300" spc="90" dirty="0">
                <a:solidFill>
                  <a:srgbClr val="181817"/>
                </a:solidFill>
                <a:latin typeface="Tahoma"/>
                <a:cs typeface="Tahoma"/>
              </a:rPr>
              <a:t> </a:t>
            </a:r>
            <a:r>
              <a:rPr sz="3300" spc="75" dirty="0">
                <a:solidFill>
                  <a:srgbClr val="181817"/>
                </a:solidFill>
                <a:latin typeface="Tahoma"/>
                <a:cs typeface="Tahoma"/>
              </a:rPr>
              <a:t>DECK</a:t>
            </a:r>
            <a:endParaRPr sz="3300">
              <a:latin typeface="Tahoma"/>
              <a:cs typeface="Tahom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37083" y="0"/>
            <a:ext cx="7450916" cy="1028699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5555615" cy="10287000"/>
            <a:chOff x="0" y="0"/>
            <a:chExt cx="5555615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4721225" cy="10287000"/>
            </a:xfrm>
            <a:custGeom>
              <a:avLst/>
              <a:gdLst/>
              <a:ahLst/>
              <a:cxnLst/>
              <a:rect l="l" t="t" r="r" b="b"/>
              <a:pathLst>
                <a:path w="4721225" h="10287000">
                  <a:moveTo>
                    <a:pt x="0" y="10287000"/>
                  </a:moveTo>
                  <a:lnTo>
                    <a:pt x="0" y="0"/>
                  </a:lnTo>
                  <a:lnTo>
                    <a:pt x="4721123" y="0"/>
                  </a:lnTo>
                  <a:lnTo>
                    <a:pt x="2444365" y="10287000"/>
                  </a:lnTo>
                  <a:lnTo>
                    <a:pt x="0" y="10287000"/>
                  </a:lnTo>
                  <a:close/>
                </a:path>
              </a:pathLst>
            </a:custGeom>
            <a:solidFill>
              <a:srgbClr val="2586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1218171"/>
              <a:ext cx="5555615" cy="9069070"/>
            </a:xfrm>
            <a:custGeom>
              <a:avLst/>
              <a:gdLst/>
              <a:ahLst/>
              <a:cxnLst/>
              <a:rect l="l" t="t" r="r" b="b"/>
              <a:pathLst>
                <a:path w="5555615" h="9069070">
                  <a:moveTo>
                    <a:pt x="3379639" y="9068827"/>
                  </a:moveTo>
                  <a:lnTo>
                    <a:pt x="0" y="9068827"/>
                  </a:lnTo>
                  <a:lnTo>
                    <a:pt x="0" y="3098096"/>
                  </a:lnTo>
                  <a:lnTo>
                    <a:pt x="743318" y="0"/>
                  </a:lnTo>
                  <a:lnTo>
                    <a:pt x="5555498" y="0"/>
                  </a:lnTo>
                  <a:lnTo>
                    <a:pt x="3379639" y="9068827"/>
                  </a:lnTo>
                  <a:close/>
                </a:path>
              </a:pathLst>
            </a:custGeom>
            <a:solidFill>
              <a:srgbClr val="F907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7239944" y="669237"/>
            <a:ext cx="10017760" cy="1134110"/>
          </a:xfrm>
          <a:custGeom>
            <a:avLst/>
            <a:gdLst/>
            <a:ahLst/>
            <a:cxnLst/>
            <a:rect l="l" t="t" r="r" b="b"/>
            <a:pathLst>
              <a:path w="10017760" h="1134110">
                <a:moveTo>
                  <a:pt x="9759787" y="1134063"/>
                </a:moveTo>
                <a:lnTo>
                  <a:pt x="0" y="1134063"/>
                </a:lnTo>
                <a:lnTo>
                  <a:pt x="259567" y="0"/>
                </a:lnTo>
                <a:lnTo>
                  <a:pt x="10017389" y="0"/>
                </a:lnTo>
                <a:lnTo>
                  <a:pt x="10017389" y="8587"/>
                </a:lnTo>
                <a:lnTo>
                  <a:pt x="9759787" y="1134063"/>
                </a:lnTo>
                <a:close/>
              </a:path>
            </a:pathLst>
          </a:custGeom>
          <a:solidFill>
            <a:srgbClr val="0F2A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565371" y="5973191"/>
            <a:ext cx="3465195" cy="3465195"/>
          </a:xfrm>
          <a:custGeom>
            <a:avLst/>
            <a:gdLst/>
            <a:ahLst/>
            <a:cxnLst/>
            <a:rect l="l" t="t" r="r" b="b"/>
            <a:pathLst>
              <a:path w="3465194" h="3465195">
                <a:moveTo>
                  <a:pt x="2633471" y="3465093"/>
                </a:moveTo>
                <a:lnTo>
                  <a:pt x="831622" y="3465093"/>
                </a:lnTo>
                <a:lnTo>
                  <a:pt x="782998" y="3463672"/>
                </a:lnTo>
                <a:lnTo>
                  <a:pt x="735083" y="3459464"/>
                </a:lnTo>
                <a:lnTo>
                  <a:pt x="687957" y="3452547"/>
                </a:lnTo>
                <a:lnTo>
                  <a:pt x="641698" y="3443003"/>
                </a:lnTo>
                <a:lnTo>
                  <a:pt x="596389" y="3430910"/>
                </a:lnTo>
                <a:lnTo>
                  <a:pt x="552108" y="3416349"/>
                </a:lnTo>
                <a:lnTo>
                  <a:pt x="508935" y="3399401"/>
                </a:lnTo>
                <a:lnTo>
                  <a:pt x="466951" y="3380144"/>
                </a:lnTo>
                <a:lnTo>
                  <a:pt x="426235" y="3358659"/>
                </a:lnTo>
                <a:lnTo>
                  <a:pt x="386868" y="3335026"/>
                </a:lnTo>
                <a:lnTo>
                  <a:pt x="348928" y="3309324"/>
                </a:lnTo>
                <a:lnTo>
                  <a:pt x="312498" y="3281635"/>
                </a:lnTo>
                <a:lnTo>
                  <a:pt x="277655" y="3252037"/>
                </a:lnTo>
                <a:lnTo>
                  <a:pt x="244481" y="3220611"/>
                </a:lnTo>
                <a:lnTo>
                  <a:pt x="213055" y="3187437"/>
                </a:lnTo>
                <a:lnTo>
                  <a:pt x="183458" y="3152595"/>
                </a:lnTo>
                <a:lnTo>
                  <a:pt x="155768" y="3116164"/>
                </a:lnTo>
                <a:lnTo>
                  <a:pt x="130067" y="3078225"/>
                </a:lnTo>
                <a:lnTo>
                  <a:pt x="106434" y="3038857"/>
                </a:lnTo>
                <a:lnTo>
                  <a:pt x="84949" y="2998142"/>
                </a:lnTo>
                <a:lnTo>
                  <a:pt x="65692" y="2956157"/>
                </a:lnTo>
                <a:lnTo>
                  <a:pt x="48743" y="2912985"/>
                </a:lnTo>
                <a:lnTo>
                  <a:pt x="34183" y="2868704"/>
                </a:lnTo>
                <a:lnTo>
                  <a:pt x="22090" y="2823394"/>
                </a:lnTo>
                <a:lnTo>
                  <a:pt x="12545" y="2777136"/>
                </a:lnTo>
                <a:lnTo>
                  <a:pt x="5629" y="2730009"/>
                </a:lnTo>
                <a:lnTo>
                  <a:pt x="1420" y="2682094"/>
                </a:lnTo>
                <a:lnTo>
                  <a:pt x="0" y="2633471"/>
                </a:lnTo>
                <a:lnTo>
                  <a:pt x="0" y="831622"/>
                </a:lnTo>
                <a:lnTo>
                  <a:pt x="1420" y="782998"/>
                </a:lnTo>
                <a:lnTo>
                  <a:pt x="5629" y="735083"/>
                </a:lnTo>
                <a:lnTo>
                  <a:pt x="12545" y="687957"/>
                </a:lnTo>
                <a:lnTo>
                  <a:pt x="22090" y="641698"/>
                </a:lnTo>
                <a:lnTo>
                  <a:pt x="34183" y="596389"/>
                </a:lnTo>
                <a:lnTo>
                  <a:pt x="48743" y="552108"/>
                </a:lnTo>
                <a:lnTo>
                  <a:pt x="65692" y="508935"/>
                </a:lnTo>
                <a:lnTo>
                  <a:pt x="84949" y="466951"/>
                </a:lnTo>
                <a:lnTo>
                  <a:pt x="106434" y="426235"/>
                </a:lnTo>
                <a:lnTo>
                  <a:pt x="130067" y="386868"/>
                </a:lnTo>
                <a:lnTo>
                  <a:pt x="155768" y="348928"/>
                </a:lnTo>
                <a:lnTo>
                  <a:pt x="183458" y="312498"/>
                </a:lnTo>
                <a:lnTo>
                  <a:pt x="213055" y="277655"/>
                </a:lnTo>
                <a:lnTo>
                  <a:pt x="244481" y="244481"/>
                </a:lnTo>
                <a:lnTo>
                  <a:pt x="277655" y="213055"/>
                </a:lnTo>
                <a:lnTo>
                  <a:pt x="312498" y="183458"/>
                </a:lnTo>
                <a:lnTo>
                  <a:pt x="348928" y="155768"/>
                </a:lnTo>
                <a:lnTo>
                  <a:pt x="386868" y="130067"/>
                </a:lnTo>
                <a:lnTo>
                  <a:pt x="426235" y="106434"/>
                </a:lnTo>
                <a:lnTo>
                  <a:pt x="466951" y="84949"/>
                </a:lnTo>
                <a:lnTo>
                  <a:pt x="508935" y="65692"/>
                </a:lnTo>
                <a:lnTo>
                  <a:pt x="552108" y="48743"/>
                </a:lnTo>
                <a:lnTo>
                  <a:pt x="596389" y="34183"/>
                </a:lnTo>
                <a:lnTo>
                  <a:pt x="641698" y="22090"/>
                </a:lnTo>
                <a:lnTo>
                  <a:pt x="687957" y="12545"/>
                </a:lnTo>
                <a:lnTo>
                  <a:pt x="735083" y="5629"/>
                </a:lnTo>
                <a:lnTo>
                  <a:pt x="782998" y="1420"/>
                </a:lnTo>
                <a:lnTo>
                  <a:pt x="831622" y="0"/>
                </a:lnTo>
                <a:lnTo>
                  <a:pt x="2633471" y="0"/>
                </a:lnTo>
                <a:lnTo>
                  <a:pt x="2682094" y="1420"/>
                </a:lnTo>
                <a:lnTo>
                  <a:pt x="2730009" y="5629"/>
                </a:lnTo>
                <a:lnTo>
                  <a:pt x="2777136" y="12545"/>
                </a:lnTo>
                <a:lnTo>
                  <a:pt x="2823394" y="22090"/>
                </a:lnTo>
                <a:lnTo>
                  <a:pt x="2868704" y="34183"/>
                </a:lnTo>
                <a:lnTo>
                  <a:pt x="2912985" y="48743"/>
                </a:lnTo>
                <a:lnTo>
                  <a:pt x="2956157" y="65692"/>
                </a:lnTo>
                <a:lnTo>
                  <a:pt x="2998142" y="84949"/>
                </a:lnTo>
                <a:lnTo>
                  <a:pt x="3038857" y="106434"/>
                </a:lnTo>
                <a:lnTo>
                  <a:pt x="3078225" y="130067"/>
                </a:lnTo>
                <a:lnTo>
                  <a:pt x="3116164" y="155768"/>
                </a:lnTo>
                <a:lnTo>
                  <a:pt x="3152595" y="183458"/>
                </a:lnTo>
                <a:lnTo>
                  <a:pt x="3187437" y="213055"/>
                </a:lnTo>
                <a:lnTo>
                  <a:pt x="3220611" y="244481"/>
                </a:lnTo>
                <a:lnTo>
                  <a:pt x="3252037" y="277655"/>
                </a:lnTo>
                <a:lnTo>
                  <a:pt x="3281635" y="312498"/>
                </a:lnTo>
                <a:lnTo>
                  <a:pt x="3309324" y="348928"/>
                </a:lnTo>
                <a:lnTo>
                  <a:pt x="3335026" y="386868"/>
                </a:lnTo>
                <a:lnTo>
                  <a:pt x="3358659" y="426235"/>
                </a:lnTo>
                <a:lnTo>
                  <a:pt x="3380144" y="466951"/>
                </a:lnTo>
                <a:lnTo>
                  <a:pt x="3399401" y="508935"/>
                </a:lnTo>
                <a:lnTo>
                  <a:pt x="3416349" y="552108"/>
                </a:lnTo>
                <a:lnTo>
                  <a:pt x="3430910" y="596389"/>
                </a:lnTo>
                <a:lnTo>
                  <a:pt x="3443003" y="641698"/>
                </a:lnTo>
                <a:lnTo>
                  <a:pt x="3452547" y="687957"/>
                </a:lnTo>
                <a:lnTo>
                  <a:pt x="3459464" y="735083"/>
                </a:lnTo>
                <a:lnTo>
                  <a:pt x="3463672" y="782998"/>
                </a:lnTo>
                <a:lnTo>
                  <a:pt x="3465093" y="831622"/>
                </a:lnTo>
                <a:lnTo>
                  <a:pt x="3465093" y="2633471"/>
                </a:lnTo>
                <a:lnTo>
                  <a:pt x="3463672" y="2682094"/>
                </a:lnTo>
                <a:lnTo>
                  <a:pt x="3459464" y="2730009"/>
                </a:lnTo>
                <a:lnTo>
                  <a:pt x="3452547" y="2777136"/>
                </a:lnTo>
                <a:lnTo>
                  <a:pt x="3443003" y="2823394"/>
                </a:lnTo>
                <a:lnTo>
                  <a:pt x="3430910" y="2868704"/>
                </a:lnTo>
                <a:lnTo>
                  <a:pt x="3416349" y="2912985"/>
                </a:lnTo>
                <a:lnTo>
                  <a:pt x="3399401" y="2956157"/>
                </a:lnTo>
                <a:lnTo>
                  <a:pt x="3380144" y="2998142"/>
                </a:lnTo>
                <a:lnTo>
                  <a:pt x="3358659" y="3038857"/>
                </a:lnTo>
                <a:lnTo>
                  <a:pt x="3335026" y="3078225"/>
                </a:lnTo>
                <a:lnTo>
                  <a:pt x="3309324" y="3116164"/>
                </a:lnTo>
                <a:lnTo>
                  <a:pt x="3281635" y="3152595"/>
                </a:lnTo>
                <a:lnTo>
                  <a:pt x="3252037" y="3187437"/>
                </a:lnTo>
                <a:lnTo>
                  <a:pt x="3220611" y="3220611"/>
                </a:lnTo>
                <a:lnTo>
                  <a:pt x="3187437" y="3252037"/>
                </a:lnTo>
                <a:lnTo>
                  <a:pt x="3152595" y="3281635"/>
                </a:lnTo>
                <a:lnTo>
                  <a:pt x="3116164" y="3309324"/>
                </a:lnTo>
                <a:lnTo>
                  <a:pt x="3078225" y="3335026"/>
                </a:lnTo>
                <a:lnTo>
                  <a:pt x="3038857" y="3358659"/>
                </a:lnTo>
                <a:lnTo>
                  <a:pt x="2998142" y="3380144"/>
                </a:lnTo>
                <a:lnTo>
                  <a:pt x="2956157" y="3399401"/>
                </a:lnTo>
                <a:lnTo>
                  <a:pt x="2912985" y="3416349"/>
                </a:lnTo>
                <a:lnTo>
                  <a:pt x="2868704" y="3430910"/>
                </a:lnTo>
                <a:lnTo>
                  <a:pt x="2823394" y="3443003"/>
                </a:lnTo>
                <a:lnTo>
                  <a:pt x="2777136" y="3452547"/>
                </a:lnTo>
                <a:lnTo>
                  <a:pt x="2730009" y="3459464"/>
                </a:lnTo>
                <a:lnTo>
                  <a:pt x="2682094" y="3463672"/>
                </a:lnTo>
                <a:lnTo>
                  <a:pt x="2633471" y="3465093"/>
                </a:lnTo>
                <a:close/>
              </a:path>
            </a:pathLst>
          </a:custGeom>
          <a:solidFill>
            <a:srgbClr val="FD000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715268" y="5973191"/>
            <a:ext cx="3465195" cy="3465195"/>
          </a:xfrm>
          <a:custGeom>
            <a:avLst/>
            <a:gdLst/>
            <a:ahLst/>
            <a:cxnLst/>
            <a:rect l="l" t="t" r="r" b="b"/>
            <a:pathLst>
              <a:path w="3465195" h="3465195">
                <a:moveTo>
                  <a:pt x="2633471" y="3465093"/>
                </a:moveTo>
                <a:lnTo>
                  <a:pt x="831622" y="3465093"/>
                </a:lnTo>
                <a:lnTo>
                  <a:pt x="782998" y="3463672"/>
                </a:lnTo>
                <a:lnTo>
                  <a:pt x="735083" y="3459464"/>
                </a:lnTo>
                <a:lnTo>
                  <a:pt x="687957" y="3452547"/>
                </a:lnTo>
                <a:lnTo>
                  <a:pt x="641698" y="3443003"/>
                </a:lnTo>
                <a:lnTo>
                  <a:pt x="596389" y="3430910"/>
                </a:lnTo>
                <a:lnTo>
                  <a:pt x="552108" y="3416349"/>
                </a:lnTo>
                <a:lnTo>
                  <a:pt x="508935" y="3399401"/>
                </a:lnTo>
                <a:lnTo>
                  <a:pt x="466951" y="3380144"/>
                </a:lnTo>
                <a:lnTo>
                  <a:pt x="426235" y="3358659"/>
                </a:lnTo>
                <a:lnTo>
                  <a:pt x="386868" y="3335026"/>
                </a:lnTo>
                <a:lnTo>
                  <a:pt x="348928" y="3309324"/>
                </a:lnTo>
                <a:lnTo>
                  <a:pt x="312498" y="3281635"/>
                </a:lnTo>
                <a:lnTo>
                  <a:pt x="277655" y="3252037"/>
                </a:lnTo>
                <a:lnTo>
                  <a:pt x="244481" y="3220611"/>
                </a:lnTo>
                <a:lnTo>
                  <a:pt x="213055" y="3187437"/>
                </a:lnTo>
                <a:lnTo>
                  <a:pt x="183458" y="3152595"/>
                </a:lnTo>
                <a:lnTo>
                  <a:pt x="155768" y="3116164"/>
                </a:lnTo>
                <a:lnTo>
                  <a:pt x="130067" y="3078225"/>
                </a:lnTo>
                <a:lnTo>
                  <a:pt x="106434" y="3038857"/>
                </a:lnTo>
                <a:lnTo>
                  <a:pt x="84949" y="2998142"/>
                </a:lnTo>
                <a:lnTo>
                  <a:pt x="65692" y="2956157"/>
                </a:lnTo>
                <a:lnTo>
                  <a:pt x="48743" y="2912985"/>
                </a:lnTo>
                <a:lnTo>
                  <a:pt x="34183" y="2868704"/>
                </a:lnTo>
                <a:lnTo>
                  <a:pt x="22090" y="2823394"/>
                </a:lnTo>
                <a:lnTo>
                  <a:pt x="12545" y="2777136"/>
                </a:lnTo>
                <a:lnTo>
                  <a:pt x="5629" y="2730009"/>
                </a:lnTo>
                <a:lnTo>
                  <a:pt x="1420" y="2682094"/>
                </a:lnTo>
                <a:lnTo>
                  <a:pt x="0" y="2633471"/>
                </a:lnTo>
                <a:lnTo>
                  <a:pt x="0" y="831622"/>
                </a:lnTo>
                <a:lnTo>
                  <a:pt x="1420" y="782998"/>
                </a:lnTo>
                <a:lnTo>
                  <a:pt x="5629" y="735083"/>
                </a:lnTo>
                <a:lnTo>
                  <a:pt x="12545" y="687957"/>
                </a:lnTo>
                <a:lnTo>
                  <a:pt x="22090" y="641698"/>
                </a:lnTo>
                <a:lnTo>
                  <a:pt x="34183" y="596389"/>
                </a:lnTo>
                <a:lnTo>
                  <a:pt x="48743" y="552108"/>
                </a:lnTo>
                <a:lnTo>
                  <a:pt x="65692" y="508935"/>
                </a:lnTo>
                <a:lnTo>
                  <a:pt x="84949" y="466951"/>
                </a:lnTo>
                <a:lnTo>
                  <a:pt x="106434" y="426235"/>
                </a:lnTo>
                <a:lnTo>
                  <a:pt x="130067" y="386868"/>
                </a:lnTo>
                <a:lnTo>
                  <a:pt x="155768" y="348928"/>
                </a:lnTo>
                <a:lnTo>
                  <a:pt x="183458" y="312498"/>
                </a:lnTo>
                <a:lnTo>
                  <a:pt x="213055" y="277655"/>
                </a:lnTo>
                <a:lnTo>
                  <a:pt x="244481" y="244481"/>
                </a:lnTo>
                <a:lnTo>
                  <a:pt x="277655" y="213055"/>
                </a:lnTo>
                <a:lnTo>
                  <a:pt x="312498" y="183458"/>
                </a:lnTo>
                <a:lnTo>
                  <a:pt x="348928" y="155768"/>
                </a:lnTo>
                <a:lnTo>
                  <a:pt x="386868" y="130067"/>
                </a:lnTo>
                <a:lnTo>
                  <a:pt x="426235" y="106434"/>
                </a:lnTo>
                <a:lnTo>
                  <a:pt x="466951" y="84949"/>
                </a:lnTo>
                <a:lnTo>
                  <a:pt x="508935" y="65692"/>
                </a:lnTo>
                <a:lnTo>
                  <a:pt x="552108" y="48743"/>
                </a:lnTo>
                <a:lnTo>
                  <a:pt x="596389" y="34183"/>
                </a:lnTo>
                <a:lnTo>
                  <a:pt x="641698" y="22090"/>
                </a:lnTo>
                <a:lnTo>
                  <a:pt x="687957" y="12545"/>
                </a:lnTo>
                <a:lnTo>
                  <a:pt x="735083" y="5629"/>
                </a:lnTo>
                <a:lnTo>
                  <a:pt x="782998" y="1420"/>
                </a:lnTo>
                <a:lnTo>
                  <a:pt x="831622" y="0"/>
                </a:lnTo>
                <a:lnTo>
                  <a:pt x="2633471" y="0"/>
                </a:lnTo>
                <a:lnTo>
                  <a:pt x="2682094" y="1420"/>
                </a:lnTo>
                <a:lnTo>
                  <a:pt x="2730009" y="5629"/>
                </a:lnTo>
                <a:lnTo>
                  <a:pt x="2777136" y="12545"/>
                </a:lnTo>
                <a:lnTo>
                  <a:pt x="2823394" y="22090"/>
                </a:lnTo>
                <a:lnTo>
                  <a:pt x="2868704" y="34183"/>
                </a:lnTo>
                <a:lnTo>
                  <a:pt x="2912985" y="48743"/>
                </a:lnTo>
                <a:lnTo>
                  <a:pt x="2956157" y="65692"/>
                </a:lnTo>
                <a:lnTo>
                  <a:pt x="2998142" y="84949"/>
                </a:lnTo>
                <a:lnTo>
                  <a:pt x="3038857" y="106434"/>
                </a:lnTo>
                <a:lnTo>
                  <a:pt x="3078225" y="130067"/>
                </a:lnTo>
                <a:lnTo>
                  <a:pt x="3116164" y="155768"/>
                </a:lnTo>
                <a:lnTo>
                  <a:pt x="3152595" y="183458"/>
                </a:lnTo>
                <a:lnTo>
                  <a:pt x="3187437" y="213055"/>
                </a:lnTo>
                <a:lnTo>
                  <a:pt x="3220611" y="244481"/>
                </a:lnTo>
                <a:lnTo>
                  <a:pt x="3252037" y="277655"/>
                </a:lnTo>
                <a:lnTo>
                  <a:pt x="3281635" y="312498"/>
                </a:lnTo>
                <a:lnTo>
                  <a:pt x="3309324" y="348928"/>
                </a:lnTo>
                <a:lnTo>
                  <a:pt x="3335026" y="386868"/>
                </a:lnTo>
                <a:lnTo>
                  <a:pt x="3358659" y="426235"/>
                </a:lnTo>
                <a:lnTo>
                  <a:pt x="3380144" y="466951"/>
                </a:lnTo>
                <a:lnTo>
                  <a:pt x="3399401" y="508935"/>
                </a:lnTo>
                <a:lnTo>
                  <a:pt x="3416349" y="552108"/>
                </a:lnTo>
                <a:lnTo>
                  <a:pt x="3430910" y="596389"/>
                </a:lnTo>
                <a:lnTo>
                  <a:pt x="3443003" y="641698"/>
                </a:lnTo>
                <a:lnTo>
                  <a:pt x="3452547" y="687957"/>
                </a:lnTo>
                <a:lnTo>
                  <a:pt x="3459464" y="735083"/>
                </a:lnTo>
                <a:lnTo>
                  <a:pt x="3463672" y="782998"/>
                </a:lnTo>
                <a:lnTo>
                  <a:pt x="3465093" y="831622"/>
                </a:lnTo>
                <a:lnTo>
                  <a:pt x="3465093" y="2633471"/>
                </a:lnTo>
                <a:lnTo>
                  <a:pt x="3463672" y="2682094"/>
                </a:lnTo>
                <a:lnTo>
                  <a:pt x="3459464" y="2730009"/>
                </a:lnTo>
                <a:lnTo>
                  <a:pt x="3452547" y="2777136"/>
                </a:lnTo>
                <a:lnTo>
                  <a:pt x="3443003" y="2823394"/>
                </a:lnTo>
                <a:lnTo>
                  <a:pt x="3430910" y="2868704"/>
                </a:lnTo>
                <a:lnTo>
                  <a:pt x="3416349" y="2912985"/>
                </a:lnTo>
                <a:lnTo>
                  <a:pt x="3399401" y="2956157"/>
                </a:lnTo>
                <a:lnTo>
                  <a:pt x="3380144" y="2998142"/>
                </a:lnTo>
                <a:lnTo>
                  <a:pt x="3358659" y="3038857"/>
                </a:lnTo>
                <a:lnTo>
                  <a:pt x="3335026" y="3078225"/>
                </a:lnTo>
                <a:lnTo>
                  <a:pt x="3309324" y="3116164"/>
                </a:lnTo>
                <a:lnTo>
                  <a:pt x="3281635" y="3152595"/>
                </a:lnTo>
                <a:lnTo>
                  <a:pt x="3252037" y="3187437"/>
                </a:lnTo>
                <a:lnTo>
                  <a:pt x="3220611" y="3220611"/>
                </a:lnTo>
                <a:lnTo>
                  <a:pt x="3187437" y="3252037"/>
                </a:lnTo>
                <a:lnTo>
                  <a:pt x="3152595" y="3281635"/>
                </a:lnTo>
                <a:lnTo>
                  <a:pt x="3116164" y="3309324"/>
                </a:lnTo>
                <a:lnTo>
                  <a:pt x="3078225" y="3335026"/>
                </a:lnTo>
                <a:lnTo>
                  <a:pt x="3038857" y="3358659"/>
                </a:lnTo>
                <a:lnTo>
                  <a:pt x="2998142" y="3380144"/>
                </a:lnTo>
                <a:lnTo>
                  <a:pt x="2956157" y="3399401"/>
                </a:lnTo>
                <a:lnTo>
                  <a:pt x="2912985" y="3416349"/>
                </a:lnTo>
                <a:lnTo>
                  <a:pt x="2868704" y="3430910"/>
                </a:lnTo>
                <a:lnTo>
                  <a:pt x="2823394" y="3443003"/>
                </a:lnTo>
                <a:lnTo>
                  <a:pt x="2777136" y="3452547"/>
                </a:lnTo>
                <a:lnTo>
                  <a:pt x="2730009" y="3459464"/>
                </a:lnTo>
                <a:lnTo>
                  <a:pt x="2682094" y="3463672"/>
                </a:lnTo>
                <a:lnTo>
                  <a:pt x="2633471" y="3465093"/>
                </a:lnTo>
                <a:close/>
              </a:path>
            </a:pathLst>
          </a:custGeom>
          <a:solidFill>
            <a:srgbClr val="2586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565371" y="2123087"/>
            <a:ext cx="3465195" cy="3465195"/>
          </a:xfrm>
          <a:custGeom>
            <a:avLst/>
            <a:gdLst/>
            <a:ahLst/>
            <a:cxnLst/>
            <a:rect l="l" t="t" r="r" b="b"/>
            <a:pathLst>
              <a:path w="3465194" h="3465195">
                <a:moveTo>
                  <a:pt x="2633471" y="3465093"/>
                </a:moveTo>
                <a:lnTo>
                  <a:pt x="831622" y="3465093"/>
                </a:lnTo>
                <a:lnTo>
                  <a:pt x="782998" y="3463672"/>
                </a:lnTo>
                <a:lnTo>
                  <a:pt x="735083" y="3459464"/>
                </a:lnTo>
                <a:lnTo>
                  <a:pt x="687957" y="3452547"/>
                </a:lnTo>
                <a:lnTo>
                  <a:pt x="641698" y="3443003"/>
                </a:lnTo>
                <a:lnTo>
                  <a:pt x="596389" y="3430910"/>
                </a:lnTo>
                <a:lnTo>
                  <a:pt x="552108" y="3416349"/>
                </a:lnTo>
                <a:lnTo>
                  <a:pt x="508935" y="3399401"/>
                </a:lnTo>
                <a:lnTo>
                  <a:pt x="466951" y="3380144"/>
                </a:lnTo>
                <a:lnTo>
                  <a:pt x="426235" y="3358659"/>
                </a:lnTo>
                <a:lnTo>
                  <a:pt x="386868" y="3335026"/>
                </a:lnTo>
                <a:lnTo>
                  <a:pt x="348928" y="3309324"/>
                </a:lnTo>
                <a:lnTo>
                  <a:pt x="312498" y="3281635"/>
                </a:lnTo>
                <a:lnTo>
                  <a:pt x="277655" y="3252037"/>
                </a:lnTo>
                <a:lnTo>
                  <a:pt x="244481" y="3220611"/>
                </a:lnTo>
                <a:lnTo>
                  <a:pt x="213055" y="3187437"/>
                </a:lnTo>
                <a:lnTo>
                  <a:pt x="183458" y="3152595"/>
                </a:lnTo>
                <a:lnTo>
                  <a:pt x="155768" y="3116164"/>
                </a:lnTo>
                <a:lnTo>
                  <a:pt x="130067" y="3078225"/>
                </a:lnTo>
                <a:lnTo>
                  <a:pt x="106434" y="3038857"/>
                </a:lnTo>
                <a:lnTo>
                  <a:pt x="84949" y="2998142"/>
                </a:lnTo>
                <a:lnTo>
                  <a:pt x="65692" y="2956157"/>
                </a:lnTo>
                <a:lnTo>
                  <a:pt x="48743" y="2912985"/>
                </a:lnTo>
                <a:lnTo>
                  <a:pt x="34183" y="2868704"/>
                </a:lnTo>
                <a:lnTo>
                  <a:pt x="22090" y="2823394"/>
                </a:lnTo>
                <a:lnTo>
                  <a:pt x="12545" y="2777136"/>
                </a:lnTo>
                <a:lnTo>
                  <a:pt x="5629" y="2730009"/>
                </a:lnTo>
                <a:lnTo>
                  <a:pt x="1420" y="2682094"/>
                </a:lnTo>
                <a:lnTo>
                  <a:pt x="0" y="2633471"/>
                </a:lnTo>
                <a:lnTo>
                  <a:pt x="0" y="831622"/>
                </a:lnTo>
                <a:lnTo>
                  <a:pt x="1420" y="782998"/>
                </a:lnTo>
                <a:lnTo>
                  <a:pt x="5629" y="735083"/>
                </a:lnTo>
                <a:lnTo>
                  <a:pt x="12545" y="687957"/>
                </a:lnTo>
                <a:lnTo>
                  <a:pt x="22090" y="641698"/>
                </a:lnTo>
                <a:lnTo>
                  <a:pt x="34183" y="596389"/>
                </a:lnTo>
                <a:lnTo>
                  <a:pt x="48743" y="552108"/>
                </a:lnTo>
                <a:lnTo>
                  <a:pt x="65692" y="508935"/>
                </a:lnTo>
                <a:lnTo>
                  <a:pt x="84949" y="466951"/>
                </a:lnTo>
                <a:lnTo>
                  <a:pt x="106434" y="426235"/>
                </a:lnTo>
                <a:lnTo>
                  <a:pt x="130067" y="386868"/>
                </a:lnTo>
                <a:lnTo>
                  <a:pt x="155768" y="348928"/>
                </a:lnTo>
                <a:lnTo>
                  <a:pt x="183458" y="312498"/>
                </a:lnTo>
                <a:lnTo>
                  <a:pt x="213055" y="277655"/>
                </a:lnTo>
                <a:lnTo>
                  <a:pt x="244481" y="244481"/>
                </a:lnTo>
                <a:lnTo>
                  <a:pt x="277655" y="213055"/>
                </a:lnTo>
                <a:lnTo>
                  <a:pt x="312498" y="183458"/>
                </a:lnTo>
                <a:lnTo>
                  <a:pt x="348928" y="155768"/>
                </a:lnTo>
                <a:lnTo>
                  <a:pt x="386868" y="130067"/>
                </a:lnTo>
                <a:lnTo>
                  <a:pt x="426235" y="106434"/>
                </a:lnTo>
                <a:lnTo>
                  <a:pt x="466951" y="84949"/>
                </a:lnTo>
                <a:lnTo>
                  <a:pt x="508935" y="65692"/>
                </a:lnTo>
                <a:lnTo>
                  <a:pt x="552108" y="48743"/>
                </a:lnTo>
                <a:lnTo>
                  <a:pt x="596389" y="34183"/>
                </a:lnTo>
                <a:lnTo>
                  <a:pt x="641698" y="22090"/>
                </a:lnTo>
                <a:lnTo>
                  <a:pt x="687957" y="12545"/>
                </a:lnTo>
                <a:lnTo>
                  <a:pt x="735083" y="5629"/>
                </a:lnTo>
                <a:lnTo>
                  <a:pt x="782998" y="1420"/>
                </a:lnTo>
                <a:lnTo>
                  <a:pt x="831622" y="0"/>
                </a:lnTo>
                <a:lnTo>
                  <a:pt x="2633471" y="0"/>
                </a:lnTo>
                <a:lnTo>
                  <a:pt x="2682094" y="1420"/>
                </a:lnTo>
                <a:lnTo>
                  <a:pt x="2730009" y="5629"/>
                </a:lnTo>
                <a:lnTo>
                  <a:pt x="2777136" y="12545"/>
                </a:lnTo>
                <a:lnTo>
                  <a:pt x="2823394" y="22090"/>
                </a:lnTo>
                <a:lnTo>
                  <a:pt x="2868704" y="34183"/>
                </a:lnTo>
                <a:lnTo>
                  <a:pt x="2912985" y="48743"/>
                </a:lnTo>
                <a:lnTo>
                  <a:pt x="2956157" y="65692"/>
                </a:lnTo>
                <a:lnTo>
                  <a:pt x="2998142" y="84949"/>
                </a:lnTo>
                <a:lnTo>
                  <a:pt x="3038857" y="106434"/>
                </a:lnTo>
                <a:lnTo>
                  <a:pt x="3078225" y="130067"/>
                </a:lnTo>
                <a:lnTo>
                  <a:pt x="3116164" y="155768"/>
                </a:lnTo>
                <a:lnTo>
                  <a:pt x="3152595" y="183458"/>
                </a:lnTo>
                <a:lnTo>
                  <a:pt x="3187437" y="213055"/>
                </a:lnTo>
                <a:lnTo>
                  <a:pt x="3220611" y="244481"/>
                </a:lnTo>
                <a:lnTo>
                  <a:pt x="3252037" y="277655"/>
                </a:lnTo>
                <a:lnTo>
                  <a:pt x="3281635" y="312498"/>
                </a:lnTo>
                <a:lnTo>
                  <a:pt x="3309324" y="348928"/>
                </a:lnTo>
                <a:lnTo>
                  <a:pt x="3335026" y="386868"/>
                </a:lnTo>
                <a:lnTo>
                  <a:pt x="3358659" y="426235"/>
                </a:lnTo>
                <a:lnTo>
                  <a:pt x="3380144" y="466951"/>
                </a:lnTo>
                <a:lnTo>
                  <a:pt x="3399401" y="508935"/>
                </a:lnTo>
                <a:lnTo>
                  <a:pt x="3416349" y="552108"/>
                </a:lnTo>
                <a:lnTo>
                  <a:pt x="3430910" y="596389"/>
                </a:lnTo>
                <a:lnTo>
                  <a:pt x="3443003" y="641698"/>
                </a:lnTo>
                <a:lnTo>
                  <a:pt x="3452547" y="687957"/>
                </a:lnTo>
                <a:lnTo>
                  <a:pt x="3459464" y="735083"/>
                </a:lnTo>
                <a:lnTo>
                  <a:pt x="3463672" y="782998"/>
                </a:lnTo>
                <a:lnTo>
                  <a:pt x="3465093" y="831622"/>
                </a:lnTo>
                <a:lnTo>
                  <a:pt x="3465093" y="2633471"/>
                </a:lnTo>
                <a:lnTo>
                  <a:pt x="3463672" y="2682094"/>
                </a:lnTo>
                <a:lnTo>
                  <a:pt x="3459464" y="2730009"/>
                </a:lnTo>
                <a:lnTo>
                  <a:pt x="3452547" y="2777136"/>
                </a:lnTo>
                <a:lnTo>
                  <a:pt x="3443003" y="2823394"/>
                </a:lnTo>
                <a:lnTo>
                  <a:pt x="3430910" y="2868704"/>
                </a:lnTo>
                <a:lnTo>
                  <a:pt x="3416349" y="2912985"/>
                </a:lnTo>
                <a:lnTo>
                  <a:pt x="3399401" y="2956157"/>
                </a:lnTo>
                <a:lnTo>
                  <a:pt x="3380144" y="2998142"/>
                </a:lnTo>
                <a:lnTo>
                  <a:pt x="3358659" y="3038857"/>
                </a:lnTo>
                <a:lnTo>
                  <a:pt x="3335026" y="3078225"/>
                </a:lnTo>
                <a:lnTo>
                  <a:pt x="3309324" y="3116164"/>
                </a:lnTo>
                <a:lnTo>
                  <a:pt x="3281635" y="3152595"/>
                </a:lnTo>
                <a:lnTo>
                  <a:pt x="3252037" y="3187437"/>
                </a:lnTo>
                <a:lnTo>
                  <a:pt x="3220611" y="3220611"/>
                </a:lnTo>
                <a:lnTo>
                  <a:pt x="3187437" y="3252037"/>
                </a:lnTo>
                <a:lnTo>
                  <a:pt x="3152595" y="3281635"/>
                </a:lnTo>
                <a:lnTo>
                  <a:pt x="3116164" y="3309324"/>
                </a:lnTo>
                <a:lnTo>
                  <a:pt x="3078225" y="3335026"/>
                </a:lnTo>
                <a:lnTo>
                  <a:pt x="3038857" y="3358659"/>
                </a:lnTo>
                <a:lnTo>
                  <a:pt x="2998142" y="3380144"/>
                </a:lnTo>
                <a:lnTo>
                  <a:pt x="2956157" y="3399401"/>
                </a:lnTo>
                <a:lnTo>
                  <a:pt x="2912985" y="3416349"/>
                </a:lnTo>
                <a:lnTo>
                  <a:pt x="2868704" y="3430910"/>
                </a:lnTo>
                <a:lnTo>
                  <a:pt x="2823394" y="3443003"/>
                </a:lnTo>
                <a:lnTo>
                  <a:pt x="2777136" y="3452547"/>
                </a:lnTo>
                <a:lnTo>
                  <a:pt x="2730009" y="3459464"/>
                </a:lnTo>
                <a:lnTo>
                  <a:pt x="2682094" y="3463672"/>
                </a:lnTo>
                <a:lnTo>
                  <a:pt x="2633471" y="3465093"/>
                </a:lnTo>
                <a:close/>
              </a:path>
            </a:pathLst>
          </a:custGeom>
          <a:solidFill>
            <a:srgbClr val="2D8BB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8715268" y="2123087"/>
            <a:ext cx="3465195" cy="6526530"/>
            <a:chOff x="8715268" y="2123087"/>
            <a:chExt cx="3465195" cy="6526530"/>
          </a:xfrm>
        </p:grpSpPr>
        <p:sp>
          <p:nvSpPr>
            <p:cNvPr id="10" name="object 10"/>
            <p:cNvSpPr/>
            <p:nvPr/>
          </p:nvSpPr>
          <p:spPr>
            <a:xfrm>
              <a:off x="8715268" y="2123087"/>
              <a:ext cx="3465195" cy="3465195"/>
            </a:xfrm>
            <a:custGeom>
              <a:avLst/>
              <a:gdLst/>
              <a:ahLst/>
              <a:cxnLst/>
              <a:rect l="l" t="t" r="r" b="b"/>
              <a:pathLst>
                <a:path w="3465195" h="3465195">
                  <a:moveTo>
                    <a:pt x="2633471" y="3465093"/>
                  </a:moveTo>
                  <a:lnTo>
                    <a:pt x="831622" y="3465093"/>
                  </a:lnTo>
                  <a:lnTo>
                    <a:pt x="782998" y="3463672"/>
                  </a:lnTo>
                  <a:lnTo>
                    <a:pt x="735083" y="3459464"/>
                  </a:lnTo>
                  <a:lnTo>
                    <a:pt x="687957" y="3452547"/>
                  </a:lnTo>
                  <a:lnTo>
                    <a:pt x="641698" y="3443003"/>
                  </a:lnTo>
                  <a:lnTo>
                    <a:pt x="596389" y="3430910"/>
                  </a:lnTo>
                  <a:lnTo>
                    <a:pt x="552108" y="3416349"/>
                  </a:lnTo>
                  <a:lnTo>
                    <a:pt x="508935" y="3399401"/>
                  </a:lnTo>
                  <a:lnTo>
                    <a:pt x="466951" y="3380144"/>
                  </a:lnTo>
                  <a:lnTo>
                    <a:pt x="426235" y="3358659"/>
                  </a:lnTo>
                  <a:lnTo>
                    <a:pt x="386868" y="3335026"/>
                  </a:lnTo>
                  <a:lnTo>
                    <a:pt x="348928" y="3309324"/>
                  </a:lnTo>
                  <a:lnTo>
                    <a:pt x="312498" y="3281635"/>
                  </a:lnTo>
                  <a:lnTo>
                    <a:pt x="277655" y="3252037"/>
                  </a:lnTo>
                  <a:lnTo>
                    <a:pt x="244481" y="3220611"/>
                  </a:lnTo>
                  <a:lnTo>
                    <a:pt x="213055" y="3187437"/>
                  </a:lnTo>
                  <a:lnTo>
                    <a:pt x="183458" y="3152595"/>
                  </a:lnTo>
                  <a:lnTo>
                    <a:pt x="155768" y="3116164"/>
                  </a:lnTo>
                  <a:lnTo>
                    <a:pt x="130067" y="3078225"/>
                  </a:lnTo>
                  <a:lnTo>
                    <a:pt x="106434" y="3038857"/>
                  </a:lnTo>
                  <a:lnTo>
                    <a:pt x="84949" y="2998142"/>
                  </a:lnTo>
                  <a:lnTo>
                    <a:pt x="65692" y="2956157"/>
                  </a:lnTo>
                  <a:lnTo>
                    <a:pt x="48743" y="2912985"/>
                  </a:lnTo>
                  <a:lnTo>
                    <a:pt x="34183" y="2868704"/>
                  </a:lnTo>
                  <a:lnTo>
                    <a:pt x="22090" y="2823394"/>
                  </a:lnTo>
                  <a:lnTo>
                    <a:pt x="12545" y="2777136"/>
                  </a:lnTo>
                  <a:lnTo>
                    <a:pt x="5629" y="2730009"/>
                  </a:lnTo>
                  <a:lnTo>
                    <a:pt x="1420" y="2682094"/>
                  </a:lnTo>
                  <a:lnTo>
                    <a:pt x="0" y="2633471"/>
                  </a:lnTo>
                  <a:lnTo>
                    <a:pt x="0" y="831622"/>
                  </a:lnTo>
                  <a:lnTo>
                    <a:pt x="1420" y="782998"/>
                  </a:lnTo>
                  <a:lnTo>
                    <a:pt x="5629" y="735083"/>
                  </a:lnTo>
                  <a:lnTo>
                    <a:pt x="12545" y="687957"/>
                  </a:lnTo>
                  <a:lnTo>
                    <a:pt x="22090" y="641698"/>
                  </a:lnTo>
                  <a:lnTo>
                    <a:pt x="34183" y="596389"/>
                  </a:lnTo>
                  <a:lnTo>
                    <a:pt x="48743" y="552108"/>
                  </a:lnTo>
                  <a:lnTo>
                    <a:pt x="65692" y="508935"/>
                  </a:lnTo>
                  <a:lnTo>
                    <a:pt x="84949" y="466951"/>
                  </a:lnTo>
                  <a:lnTo>
                    <a:pt x="106434" y="426235"/>
                  </a:lnTo>
                  <a:lnTo>
                    <a:pt x="130067" y="386868"/>
                  </a:lnTo>
                  <a:lnTo>
                    <a:pt x="155768" y="348928"/>
                  </a:lnTo>
                  <a:lnTo>
                    <a:pt x="183458" y="312498"/>
                  </a:lnTo>
                  <a:lnTo>
                    <a:pt x="213055" y="277655"/>
                  </a:lnTo>
                  <a:lnTo>
                    <a:pt x="244481" y="244481"/>
                  </a:lnTo>
                  <a:lnTo>
                    <a:pt x="277655" y="213055"/>
                  </a:lnTo>
                  <a:lnTo>
                    <a:pt x="312498" y="183458"/>
                  </a:lnTo>
                  <a:lnTo>
                    <a:pt x="348928" y="155768"/>
                  </a:lnTo>
                  <a:lnTo>
                    <a:pt x="386868" y="130067"/>
                  </a:lnTo>
                  <a:lnTo>
                    <a:pt x="426235" y="106434"/>
                  </a:lnTo>
                  <a:lnTo>
                    <a:pt x="466951" y="84949"/>
                  </a:lnTo>
                  <a:lnTo>
                    <a:pt x="508935" y="65692"/>
                  </a:lnTo>
                  <a:lnTo>
                    <a:pt x="552108" y="48743"/>
                  </a:lnTo>
                  <a:lnTo>
                    <a:pt x="596389" y="34183"/>
                  </a:lnTo>
                  <a:lnTo>
                    <a:pt x="641698" y="22090"/>
                  </a:lnTo>
                  <a:lnTo>
                    <a:pt x="687957" y="12545"/>
                  </a:lnTo>
                  <a:lnTo>
                    <a:pt x="735083" y="5629"/>
                  </a:lnTo>
                  <a:lnTo>
                    <a:pt x="782998" y="1420"/>
                  </a:lnTo>
                  <a:lnTo>
                    <a:pt x="831622" y="0"/>
                  </a:lnTo>
                  <a:lnTo>
                    <a:pt x="2633471" y="0"/>
                  </a:lnTo>
                  <a:lnTo>
                    <a:pt x="2682094" y="1420"/>
                  </a:lnTo>
                  <a:lnTo>
                    <a:pt x="2730009" y="5629"/>
                  </a:lnTo>
                  <a:lnTo>
                    <a:pt x="2777136" y="12545"/>
                  </a:lnTo>
                  <a:lnTo>
                    <a:pt x="2823394" y="22090"/>
                  </a:lnTo>
                  <a:lnTo>
                    <a:pt x="2868704" y="34183"/>
                  </a:lnTo>
                  <a:lnTo>
                    <a:pt x="2912985" y="48743"/>
                  </a:lnTo>
                  <a:lnTo>
                    <a:pt x="2956157" y="65692"/>
                  </a:lnTo>
                  <a:lnTo>
                    <a:pt x="2998142" y="84949"/>
                  </a:lnTo>
                  <a:lnTo>
                    <a:pt x="3038857" y="106434"/>
                  </a:lnTo>
                  <a:lnTo>
                    <a:pt x="3078225" y="130067"/>
                  </a:lnTo>
                  <a:lnTo>
                    <a:pt x="3116164" y="155768"/>
                  </a:lnTo>
                  <a:lnTo>
                    <a:pt x="3152595" y="183458"/>
                  </a:lnTo>
                  <a:lnTo>
                    <a:pt x="3187437" y="213055"/>
                  </a:lnTo>
                  <a:lnTo>
                    <a:pt x="3220611" y="244481"/>
                  </a:lnTo>
                  <a:lnTo>
                    <a:pt x="3252037" y="277655"/>
                  </a:lnTo>
                  <a:lnTo>
                    <a:pt x="3281635" y="312498"/>
                  </a:lnTo>
                  <a:lnTo>
                    <a:pt x="3309324" y="348928"/>
                  </a:lnTo>
                  <a:lnTo>
                    <a:pt x="3335026" y="386868"/>
                  </a:lnTo>
                  <a:lnTo>
                    <a:pt x="3358659" y="426235"/>
                  </a:lnTo>
                  <a:lnTo>
                    <a:pt x="3380144" y="466951"/>
                  </a:lnTo>
                  <a:lnTo>
                    <a:pt x="3399401" y="508935"/>
                  </a:lnTo>
                  <a:lnTo>
                    <a:pt x="3416349" y="552108"/>
                  </a:lnTo>
                  <a:lnTo>
                    <a:pt x="3430910" y="596389"/>
                  </a:lnTo>
                  <a:lnTo>
                    <a:pt x="3443003" y="641698"/>
                  </a:lnTo>
                  <a:lnTo>
                    <a:pt x="3452547" y="687957"/>
                  </a:lnTo>
                  <a:lnTo>
                    <a:pt x="3459464" y="735083"/>
                  </a:lnTo>
                  <a:lnTo>
                    <a:pt x="3463672" y="782998"/>
                  </a:lnTo>
                  <a:lnTo>
                    <a:pt x="3465093" y="831622"/>
                  </a:lnTo>
                  <a:lnTo>
                    <a:pt x="3465093" y="2633471"/>
                  </a:lnTo>
                  <a:lnTo>
                    <a:pt x="3463672" y="2682094"/>
                  </a:lnTo>
                  <a:lnTo>
                    <a:pt x="3459464" y="2730009"/>
                  </a:lnTo>
                  <a:lnTo>
                    <a:pt x="3452547" y="2777136"/>
                  </a:lnTo>
                  <a:lnTo>
                    <a:pt x="3443003" y="2823394"/>
                  </a:lnTo>
                  <a:lnTo>
                    <a:pt x="3430910" y="2868704"/>
                  </a:lnTo>
                  <a:lnTo>
                    <a:pt x="3416349" y="2912985"/>
                  </a:lnTo>
                  <a:lnTo>
                    <a:pt x="3399401" y="2956157"/>
                  </a:lnTo>
                  <a:lnTo>
                    <a:pt x="3380144" y="2998142"/>
                  </a:lnTo>
                  <a:lnTo>
                    <a:pt x="3358659" y="3038857"/>
                  </a:lnTo>
                  <a:lnTo>
                    <a:pt x="3335026" y="3078225"/>
                  </a:lnTo>
                  <a:lnTo>
                    <a:pt x="3309324" y="3116164"/>
                  </a:lnTo>
                  <a:lnTo>
                    <a:pt x="3281635" y="3152595"/>
                  </a:lnTo>
                  <a:lnTo>
                    <a:pt x="3252037" y="3187437"/>
                  </a:lnTo>
                  <a:lnTo>
                    <a:pt x="3220611" y="3220611"/>
                  </a:lnTo>
                  <a:lnTo>
                    <a:pt x="3187437" y="3252037"/>
                  </a:lnTo>
                  <a:lnTo>
                    <a:pt x="3152595" y="3281635"/>
                  </a:lnTo>
                  <a:lnTo>
                    <a:pt x="3116164" y="3309324"/>
                  </a:lnTo>
                  <a:lnTo>
                    <a:pt x="3078225" y="3335026"/>
                  </a:lnTo>
                  <a:lnTo>
                    <a:pt x="3038857" y="3358659"/>
                  </a:lnTo>
                  <a:lnTo>
                    <a:pt x="2998142" y="3380144"/>
                  </a:lnTo>
                  <a:lnTo>
                    <a:pt x="2956157" y="3399401"/>
                  </a:lnTo>
                  <a:lnTo>
                    <a:pt x="2912985" y="3416349"/>
                  </a:lnTo>
                  <a:lnTo>
                    <a:pt x="2868704" y="3430910"/>
                  </a:lnTo>
                  <a:lnTo>
                    <a:pt x="2823394" y="3443003"/>
                  </a:lnTo>
                  <a:lnTo>
                    <a:pt x="2777136" y="3452547"/>
                  </a:lnTo>
                  <a:lnTo>
                    <a:pt x="2730009" y="3459464"/>
                  </a:lnTo>
                  <a:lnTo>
                    <a:pt x="2682094" y="3463672"/>
                  </a:lnTo>
                  <a:lnTo>
                    <a:pt x="2633471" y="3465093"/>
                  </a:lnTo>
                  <a:close/>
                </a:path>
              </a:pathLst>
            </a:custGeom>
            <a:solidFill>
              <a:srgbClr val="FD00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72483" y="6525082"/>
              <a:ext cx="104775" cy="10477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72483" y="8039557"/>
              <a:ext cx="104775" cy="10477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72483" y="8544382"/>
              <a:ext cx="104775" cy="104775"/>
            </a:xfrm>
            <a:prstGeom prst="rect">
              <a:avLst/>
            </a:prstGeom>
          </p:spPr>
        </p:pic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0054826" y="756876"/>
            <a:ext cx="4389755" cy="1092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40" dirty="0">
                <a:solidFill>
                  <a:srgbClr val="FFFFFF"/>
                </a:solidFill>
                <a:latin typeface="Tahoma"/>
                <a:cs typeface="Tahoma"/>
              </a:rPr>
              <a:t>PRODUCTS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9423210" y="6223450"/>
            <a:ext cx="2564130" cy="3054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55625">
              <a:lnSpc>
                <a:spcPct val="132500"/>
              </a:lnSpc>
              <a:spcBef>
                <a:spcPts val="100"/>
              </a:spcBef>
            </a:pPr>
            <a:r>
              <a:rPr sz="2500" b="1" spc="55" dirty="0">
                <a:solidFill>
                  <a:srgbClr val="FFFFFF"/>
                </a:solidFill>
                <a:latin typeface="Trebuchet MS"/>
                <a:cs typeface="Trebuchet MS"/>
              </a:rPr>
              <a:t>Automotive </a:t>
            </a:r>
            <a:r>
              <a:rPr sz="2500" b="1" spc="65" dirty="0">
                <a:solidFill>
                  <a:srgbClr val="FFFFFF"/>
                </a:solidFill>
                <a:latin typeface="Trebuchet MS"/>
                <a:cs typeface="Trebuchet MS"/>
              </a:rPr>
              <a:t>transmission </a:t>
            </a:r>
            <a:r>
              <a:rPr sz="2500" b="1" spc="80" dirty="0">
                <a:solidFill>
                  <a:srgbClr val="FFFFFF"/>
                </a:solidFill>
                <a:latin typeface="Trebuchet MS"/>
                <a:cs typeface="Trebuchet MS"/>
              </a:rPr>
              <a:t>parts</a:t>
            </a:r>
            <a:endParaRPr sz="2500">
              <a:latin typeface="Trebuchet MS"/>
              <a:cs typeface="Trebuchet MS"/>
            </a:endParaRPr>
          </a:p>
          <a:p>
            <a:pPr marL="12700" marR="5080">
              <a:lnSpc>
                <a:spcPct val="132500"/>
              </a:lnSpc>
            </a:pPr>
            <a:r>
              <a:rPr sz="2500" b="1" dirty="0">
                <a:solidFill>
                  <a:srgbClr val="FFFFFF"/>
                </a:solidFill>
                <a:latin typeface="Trebuchet MS"/>
                <a:cs typeface="Trebuchet MS"/>
              </a:rPr>
              <a:t>Blank</a:t>
            </a:r>
            <a:r>
              <a:rPr sz="2500" b="1" spc="-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500" b="1" spc="50" dirty="0">
                <a:solidFill>
                  <a:srgbClr val="FFFFFF"/>
                </a:solidFill>
                <a:latin typeface="Trebuchet MS"/>
                <a:cs typeface="Trebuchet MS"/>
              </a:rPr>
              <a:t>forgings </a:t>
            </a:r>
            <a:r>
              <a:rPr sz="2500" b="1" spc="35" dirty="0">
                <a:solidFill>
                  <a:srgbClr val="FFFFFF"/>
                </a:solidFill>
                <a:latin typeface="Trebuchet MS"/>
                <a:cs typeface="Trebuchet MS"/>
              </a:rPr>
              <a:t>Earthmoving </a:t>
            </a:r>
            <a:r>
              <a:rPr sz="2500" b="1" spc="60" dirty="0">
                <a:solidFill>
                  <a:srgbClr val="FFFFFF"/>
                </a:solidFill>
                <a:latin typeface="Trebuchet MS"/>
                <a:cs typeface="Trebuchet MS"/>
              </a:rPr>
              <a:t>machinery</a:t>
            </a:r>
            <a:r>
              <a:rPr sz="2500" b="1" spc="-1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500" b="1" spc="70" dirty="0">
                <a:solidFill>
                  <a:srgbClr val="FFFFFF"/>
                </a:solidFill>
                <a:latin typeface="Trebuchet MS"/>
                <a:cs typeface="Trebuchet MS"/>
              </a:rPr>
              <a:t>parts</a:t>
            </a:r>
            <a:endParaRPr sz="2500">
              <a:latin typeface="Trebuchet MS"/>
              <a:cs typeface="Trebuchet MS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0" y="0"/>
            <a:ext cx="4006850" cy="1225550"/>
            <a:chOff x="0" y="0"/>
            <a:chExt cx="4006850" cy="1225550"/>
          </a:xfrm>
        </p:grpSpPr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3503" y="225207"/>
              <a:ext cx="2076449" cy="1000124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0" y="0"/>
              <a:ext cx="4006850" cy="1216660"/>
            </a:xfrm>
            <a:custGeom>
              <a:avLst/>
              <a:gdLst/>
              <a:ahLst/>
              <a:cxnLst/>
              <a:rect l="l" t="t" r="r" b="b"/>
              <a:pathLst>
                <a:path w="4006850" h="1216660">
                  <a:moveTo>
                    <a:pt x="754773" y="0"/>
                  </a:moveTo>
                  <a:lnTo>
                    <a:pt x="0" y="0"/>
                  </a:lnTo>
                  <a:lnTo>
                    <a:pt x="0" y="821016"/>
                  </a:lnTo>
                  <a:lnTo>
                    <a:pt x="754773" y="0"/>
                  </a:lnTo>
                  <a:close/>
                </a:path>
                <a:path w="4006850" h="1216660">
                  <a:moveTo>
                    <a:pt x="4006646" y="0"/>
                  </a:moveTo>
                  <a:lnTo>
                    <a:pt x="2462123" y="0"/>
                  </a:lnTo>
                  <a:lnTo>
                    <a:pt x="1344091" y="1216152"/>
                  </a:lnTo>
                  <a:lnTo>
                    <a:pt x="2888615" y="1216152"/>
                  </a:lnTo>
                  <a:lnTo>
                    <a:pt x="400664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802864" y="1879298"/>
            <a:ext cx="3600450" cy="7029450"/>
            <a:chOff x="802864" y="1879298"/>
            <a:chExt cx="3600450" cy="7029450"/>
          </a:xfrm>
        </p:grpSpPr>
        <p:sp>
          <p:nvSpPr>
            <p:cNvPr id="20" name="object 20"/>
            <p:cNvSpPr/>
            <p:nvPr/>
          </p:nvSpPr>
          <p:spPr>
            <a:xfrm>
              <a:off x="813092" y="1879307"/>
              <a:ext cx="2042160" cy="3509645"/>
            </a:xfrm>
            <a:custGeom>
              <a:avLst/>
              <a:gdLst/>
              <a:ahLst/>
              <a:cxnLst/>
              <a:rect l="l" t="t" r="r" b="b"/>
              <a:pathLst>
                <a:path w="2042160" h="3509645">
                  <a:moveTo>
                    <a:pt x="2041867" y="877354"/>
                  </a:moveTo>
                  <a:lnTo>
                    <a:pt x="1531391" y="0"/>
                  </a:lnTo>
                  <a:lnTo>
                    <a:pt x="510463" y="0"/>
                  </a:lnTo>
                  <a:lnTo>
                    <a:pt x="0" y="877354"/>
                  </a:lnTo>
                  <a:lnTo>
                    <a:pt x="510463" y="1754708"/>
                  </a:lnTo>
                  <a:lnTo>
                    <a:pt x="0" y="2632075"/>
                  </a:lnTo>
                  <a:lnTo>
                    <a:pt x="510463" y="3509429"/>
                  </a:lnTo>
                  <a:lnTo>
                    <a:pt x="1531404" y="3509429"/>
                  </a:lnTo>
                  <a:lnTo>
                    <a:pt x="2041867" y="2632075"/>
                  </a:lnTo>
                  <a:lnTo>
                    <a:pt x="1531391" y="1754708"/>
                  </a:lnTo>
                  <a:lnTo>
                    <a:pt x="2041867" y="877354"/>
                  </a:lnTo>
                  <a:close/>
                </a:path>
              </a:pathLst>
            </a:custGeom>
            <a:solidFill>
              <a:srgbClr val="185B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66831" y="2028992"/>
              <a:ext cx="1679615" cy="1455328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93724" y="3783725"/>
              <a:ext cx="1679615" cy="1455328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802855" y="5398985"/>
              <a:ext cx="2042160" cy="3509645"/>
            </a:xfrm>
            <a:custGeom>
              <a:avLst/>
              <a:gdLst/>
              <a:ahLst/>
              <a:cxnLst/>
              <a:rect l="l" t="t" r="r" b="b"/>
              <a:pathLst>
                <a:path w="2042160" h="3509645">
                  <a:moveTo>
                    <a:pt x="2041867" y="877366"/>
                  </a:moveTo>
                  <a:lnTo>
                    <a:pt x="1531391" y="0"/>
                  </a:lnTo>
                  <a:lnTo>
                    <a:pt x="510463" y="0"/>
                  </a:lnTo>
                  <a:lnTo>
                    <a:pt x="0" y="877366"/>
                  </a:lnTo>
                  <a:lnTo>
                    <a:pt x="510463" y="1754733"/>
                  </a:lnTo>
                  <a:lnTo>
                    <a:pt x="0" y="2632100"/>
                  </a:lnTo>
                  <a:lnTo>
                    <a:pt x="510463" y="3509441"/>
                  </a:lnTo>
                  <a:lnTo>
                    <a:pt x="1531391" y="3509441"/>
                  </a:lnTo>
                  <a:lnTo>
                    <a:pt x="2041867" y="2632100"/>
                  </a:lnTo>
                  <a:lnTo>
                    <a:pt x="1531391" y="1754733"/>
                  </a:lnTo>
                  <a:lnTo>
                    <a:pt x="2041867" y="877366"/>
                  </a:lnTo>
                  <a:close/>
                </a:path>
              </a:pathLst>
            </a:custGeom>
            <a:solidFill>
              <a:srgbClr val="185B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56596" y="5548670"/>
              <a:ext cx="1679615" cy="1455328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83488" y="7303412"/>
              <a:ext cx="1679615" cy="1455319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2361340" y="2756659"/>
              <a:ext cx="2042160" cy="1755139"/>
            </a:xfrm>
            <a:custGeom>
              <a:avLst/>
              <a:gdLst/>
              <a:ahLst/>
              <a:cxnLst/>
              <a:rect l="l" t="t" r="r" b="b"/>
              <a:pathLst>
                <a:path w="2042160" h="1755139">
                  <a:moveTo>
                    <a:pt x="1531382" y="1754715"/>
                  </a:moveTo>
                  <a:lnTo>
                    <a:pt x="510457" y="1754715"/>
                  </a:lnTo>
                  <a:lnTo>
                    <a:pt x="0" y="877338"/>
                  </a:lnTo>
                  <a:lnTo>
                    <a:pt x="510457" y="0"/>
                  </a:lnTo>
                  <a:lnTo>
                    <a:pt x="1531382" y="0"/>
                  </a:lnTo>
                  <a:lnTo>
                    <a:pt x="2041855" y="877338"/>
                  </a:lnTo>
                  <a:lnTo>
                    <a:pt x="1531382" y="1754715"/>
                  </a:lnTo>
                  <a:close/>
                </a:path>
              </a:pathLst>
            </a:custGeom>
            <a:solidFill>
              <a:srgbClr val="185B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42924" y="2771021"/>
              <a:ext cx="1679615" cy="1455325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2340368" y="4521618"/>
              <a:ext cx="2042160" cy="3509645"/>
            </a:xfrm>
            <a:custGeom>
              <a:avLst/>
              <a:gdLst/>
              <a:ahLst/>
              <a:cxnLst/>
              <a:rect l="l" t="t" r="r" b="b"/>
              <a:pathLst>
                <a:path w="2042160" h="3509645">
                  <a:moveTo>
                    <a:pt x="2041855" y="877366"/>
                  </a:moveTo>
                  <a:lnTo>
                    <a:pt x="1531404" y="0"/>
                  </a:lnTo>
                  <a:lnTo>
                    <a:pt x="510463" y="0"/>
                  </a:lnTo>
                  <a:lnTo>
                    <a:pt x="0" y="877366"/>
                  </a:lnTo>
                  <a:lnTo>
                    <a:pt x="510451" y="1754733"/>
                  </a:lnTo>
                  <a:lnTo>
                    <a:pt x="0" y="2632100"/>
                  </a:lnTo>
                  <a:lnTo>
                    <a:pt x="510451" y="3509467"/>
                  </a:lnTo>
                  <a:lnTo>
                    <a:pt x="1531416" y="3509467"/>
                  </a:lnTo>
                  <a:lnTo>
                    <a:pt x="2041855" y="2632100"/>
                  </a:lnTo>
                  <a:lnTo>
                    <a:pt x="1531404" y="1754733"/>
                  </a:lnTo>
                  <a:lnTo>
                    <a:pt x="2041855" y="877366"/>
                  </a:lnTo>
                  <a:close/>
                </a:path>
              </a:pathLst>
            </a:custGeom>
            <a:solidFill>
              <a:srgbClr val="185B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494105" y="4671328"/>
              <a:ext cx="1679615" cy="1455310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520997" y="6426037"/>
              <a:ext cx="1679615" cy="1455328"/>
            </a:xfrm>
            <a:prstGeom prst="rect">
              <a:avLst/>
            </a:prstGeom>
          </p:spPr>
        </p:pic>
      </p:grpSp>
      <p:grpSp>
        <p:nvGrpSpPr>
          <p:cNvPr id="31" name="object 31"/>
          <p:cNvGrpSpPr/>
          <p:nvPr/>
        </p:nvGrpSpPr>
        <p:grpSpPr>
          <a:xfrm>
            <a:off x="6444173" y="0"/>
            <a:ext cx="3228975" cy="10287000"/>
            <a:chOff x="6444173" y="0"/>
            <a:chExt cx="3228975" cy="10287000"/>
          </a:xfrm>
        </p:grpSpPr>
        <p:sp>
          <p:nvSpPr>
            <p:cNvPr id="32" name="object 32"/>
            <p:cNvSpPr/>
            <p:nvPr/>
          </p:nvSpPr>
          <p:spPr>
            <a:xfrm>
              <a:off x="6444170" y="11"/>
              <a:ext cx="3228975" cy="10287000"/>
            </a:xfrm>
            <a:custGeom>
              <a:avLst/>
              <a:gdLst/>
              <a:ahLst/>
              <a:cxnLst/>
              <a:rect l="l" t="t" r="r" b="b"/>
              <a:pathLst>
                <a:path w="3228975" h="10287000">
                  <a:moveTo>
                    <a:pt x="3228759" y="0"/>
                  </a:moveTo>
                  <a:lnTo>
                    <a:pt x="3041739" y="0"/>
                  </a:lnTo>
                  <a:lnTo>
                    <a:pt x="0" y="5264404"/>
                  </a:lnTo>
                  <a:lnTo>
                    <a:pt x="6108" y="5267947"/>
                  </a:lnTo>
                  <a:lnTo>
                    <a:pt x="457" y="5271186"/>
                  </a:lnTo>
                  <a:lnTo>
                    <a:pt x="2883331" y="10286987"/>
                  </a:lnTo>
                  <a:lnTo>
                    <a:pt x="3070098" y="10286987"/>
                  </a:lnTo>
                  <a:lnTo>
                    <a:pt x="185166" y="5267591"/>
                  </a:lnTo>
                  <a:lnTo>
                    <a:pt x="322875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284406" y="3127750"/>
              <a:ext cx="104775" cy="104775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84406" y="4137400"/>
              <a:ext cx="104775" cy="104775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84406" y="5147050"/>
              <a:ext cx="104775" cy="104775"/>
            </a:xfrm>
            <a:prstGeom prst="rect">
              <a:avLst/>
            </a:prstGeom>
          </p:spPr>
        </p:pic>
      </p:grpSp>
      <p:grpSp>
        <p:nvGrpSpPr>
          <p:cNvPr id="36" name="object 36"/>
          <p:cNvGrpSpPr/>
          <p:nvPr/>
        </p:nvGrpSpPr>
        <p:grpSpPr>
          <a:xfrm>
            <a:off x="0" y="9384517"/>
            <a:ext cx="4153535" cy="902969"/>
            <a:chOff x="0" y="9384517"/>
            <a:chExt cx="4153535" cy="902969"/>
          </a:xfrm>
        </p:grpSpPr>
        <p:sp>
          <p:nvSpPr>
            <p:cNvPr id="37" name="object 37"/>
            <p:cNvSpPr/>
            <p:nvPr/>
          </p:nvSpPr>
          <p:spPr>
            <a:xfrm>
              <a:off x="0" y="9574011"/>
              <a:ext cx="755015" cy="713105"/>
            </a:xfrm>
            <a:custGeom>
              <a:avLst/>
              <a:gdLst/>
              <a:ahLst/>
              <a:cxnLst/>
              <a:rect l="l" t="t" r="r" b="b"/>
              <a:pathLst>
                <a:path w="755015" h="713104">
                  <a:moveTo>
                    <a:pt x="99295" y="712987"/>
                  </a:moveTo>
                  <a:lnTo>
                    <a:pt x="0" y="712987"/>
                  </a:lnTo>
                  <a:lnTo>
                    <a:pt x="0" y="0"/>
                  </a:lnTo>
                  <a:lnTo>
                    <a:pt x="754782" y="0"/>
                  </a:lnTo>
                  <a:lnTo>
                    <a:pt x="99295" y="71298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68739" y="9384517"/>
              <a:ext cx="2374265" cy="902969"/>
            </a:xfrm>
            <a:custGeom>
              <a:avLst/>
              <a:gdLst/>
              <a:ahLst/>
              <a:cxnLst/>
              <a:rect l="l" t="t" r="r" b="b"/>
              <a:pathLst>
                <a:path w="2374265" h="902970">
                  <a:moveTo>
                    <a:pt x="1544524" y="902482"/>
                  </a:moveTo>
                  <a:lnTo>
                    <a:pt x="0" y="902482"/>
                  </a:lnTo>
                  <a:lnTo>
                    <a:pt x="829660" y="0"/>
                  </a:lnTo>
                  <a:lnTo>
                    <a:pt x="2374185" y="0"/>
                  </a:lnTo>
                  <a:lnTo>
                    <a:pt x="1544524" y="902482"/>
                  </a:lnTo>
                  <a:close/>
                </a:path>
              </a:pathLst>
            </a:custGeom>
            <a:solidFill>
              <a:srgbClr val="185B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779148" y="9384517"/>
              <a:ext cx="2374265" cy="902969"/>
            </a:xfrm>
            <a:custGeom>
              <a:avLst/>
              <a:gdLst/>
              <a:ahLst/>
              <a:cxnLst/>
              <a:rect l="l" t="t" r="r" b="b"/>
              <a:pathLst>
                <a:path w="2374265" h="902970">
                  <a:moveTo>
                    <a:pt x="1544522" y="902482"/>
                  </a:moveTo>
                  <a:lnTo>
                    <a:pt x="0" y="902482"/>
                  </a:lnTo>
                  <a:lnTo>
                    <a:pt x="829661" y="0"/>
                  </a:lnTo>
                  <a:lnTo>
                    <a:pt x="2374177" y="0"/>
                  </a:lnTo>
                  <a:lnTo>
                    <a:pt x="1544522" y="90248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9535132" y="2826119"/>
            <a:ext cx="2092325" cy="2549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500"/>
              </a:lnSpc>
              <a:spcBef>
                <a:spcPts val="100"/>
              </a:spcBef>
            </a:pPr>
            <a:r>
              <a:rPr sz="2500" b="1" spc="120" dirty="0">
                <a:solidFill>
                  <a:srgbClr val="FFFFFF"/>
                </a:solidFill>
                <a:latin typeface="Trebuchet MS"/>
                <a:cs typeface="Trebuchet MS"/>
              </a:rPr>
              <a:t>Assembly </a:t>
            </a:r>
            <a:r>
              <a:rPr sz="2500" b="1" spc="80" dirty="0">
                <a:solidFill>
                  <a:srgbClr val="FFFFFF"/>
                </a:solidFill>
                <a:latin typeface="Trebuchet MS"/>
                <a:cs typeface="Trebuchet MS"/>
              </a:rPr>
              <a:t>parts </a:t>
            </a:r>
            <a:r>
              <a:rPr sz="2500" b="1" spc="-10" dirty="0">
                <a:solidFill>
                  <a:srgbClr val="FFFFFF"/>
                </a:solidFill>
                <a:latin typeface="Trebuchet MS"/>
                <a:cs typeface="Trebuchet MS"/>
              </a:rPr>
              <a:t>Agriculture </a:t>
            </a:r>
            <a:r>
              <a:rPr sz="2500" b="1" spc="50" dirty="0">
                <a:solidFill>
                  <a:srgbClr val="FFFFFF"/>
                </a:solidFill>
                <a:latin typeface="Trebuchet MS"/>
                <a:cs typeface="Trebuchet MS"/>
              </a:rPr>
              <a:t>machinery </a:t>
            </a:r>
            <a:r>
              <a:rPr sz="2500" b="1" dirty="0">
                <a:solidFill>
                  <a:srgbClr val="FFFFFF"/>
                </a:solidFill>
                <a:latin typeface="Trebuchet MS"/>
                <a:cs typeface="Trebuchet MS"/>
              </a:rPr>
              <a:t>Railway</a:t>
            </a:r>
            <a:r>
              <a:rPr sz="2500" b="1" spc="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500" b="1" spc="70" dirty="0">
                <a:solidFill>
                  <a:srgbClr val="FFFFFF"/>
                </a:solidFill>
                <a:latin typeface="Trebuchet MS"/>
                <a:cs typeface="Trebuchet MS"/>
              </a:rPr>
              <a:t>parts</a:t>
            </a:r>
            <a:endParaRPr sz="2500">
              <a:latin typeface="Trebuchet MS"/>
              <a:cs typeface="Trebuchet MS"/>
            </a:endParaRPr>
          </a:p>
        </p:txBody>
      </p:sp>
      <p:pic>
        <p:nvPicPr>
          <p:cNvPr id="41" name="object 4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014244" y="2989636"/>
            <a:ext cx="104775" cy="104775"/>
          </a:xfrm>
          <a:prstGeom prst="rect">
            <a:avLst/>
          </a:prstGeom>
        </p:spPr>
      </p:pic>
      <p:pic>
        <p:nvPicPr>
          <p:cNvPr id="42" name="object 4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014244" y="3999286"/>
            <a:ext cx="104775" cy="104775"/>
          </a:xfrm>
          <a:prstGeom prst="rect">
            <a:avLst/>
          </a:prstGeom>
        </p:spPr>
      </p:pic>
      <p:sp>
        <p:nvSpPr>
          <p:cNvPr id="43" name="object 43"/>
          <p:cNvSpPr txBox="1"/>
          <p:nvPr/>
        </p:nvSpPr>
        <p:spPr>
          <a:xfrm>
            <a:off x="13264970" y="2688005"/>
            <a:ext cx="2154555" cy="2549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500"/>
              </a:lnSpc>
              <a:spcBef>
                <a:spcPts val="100"/>
              </a:spcBef>
            </a:pPr>
            <a:r>
              <a:rPr sz="2500" b="1" spc="55" dirty="0">
                <a:solidFill>
                  <a:srgbClr val="FFFFFF"/>
                </a:solidFill>
                <a:latin typeface="Trebuchet MS"/>
                <a:cs typeface="Trebuchet MS"/>
              </a:rPr>
              <a:t>Automotive </a:t>
            </a:r>
            <a:r>
              <a:rPr sz="2500" b="1" spc="70" dirty="0">
                <a:solidFill>
                  <a:srgbClr val="FFFFFF"/>
                </a:solidFill>
                <a:latin typeface="Trebuchet MS"/>
                <a:cs typeface="Trebuchet MS"/>
              </a:rPr>
              <a:t>exhaust</a:t>
            </a:r>
            <a:r>
              <a:rPr sz="2500" b="1" spc="-1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500" b="1" spc="70" dirty="0">
                <a:solidFill>
                  <a:srgbClr val="FFFFFF"/>
                </a:solidFill>
                <a:latin typeface="Trebuchet MS"/>
                <a:cs typeface="Trebuchet MS"/>
              </a:rPr>
              <a:t>parts </a:t>
            </a:r>
            <a:r>
              <a:rPr sz="2500" b="1" spc="55" dirty="0">
                <a:solidFill>
                  <a:srgbClr val="FFFFFF"/>
                </a:solidFill>
                <a:latin typeface="Trebuchet MS"/>
                <a:cs typeface="Trebuchet MS"/>
              </a:rPr>
              <a:t>Automotive </a:t>
            </a:r>
            <a:r>
              <a:rPr sz="2500" b="1" spc="90" dirty="0">
                <a:solidFill>
                  <a:srgbClr val="FFFFFF"/>
                </a:solidFill>
                <a:latin typeface="Trebuchet MS"/>
                <a:cs typeface="Trebuchet MS"/>
              </a:rPr>
              <a:t>housings</a:t>
            </a:r>
            <a:r>
              <a:rPr sz="2500" b="1" spc="-1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500" b="1" spc="75" dirty="0">
                <a:solidFill>
                  <a:srgbClr val="FFFFFF"/>
                </a:solidFill>
                <a:latin typeface="Trebuchet MS"/>
                <a:cs typeface="Trebuchet MS"/>
              </a:rPr>
              <a:t>and </a:t>
            </a:r>
            <a:r>
              <a:rPr sz="2500" b="1" spc="85" dirty="0">
                <a:solidFill>
                  <a:srgbClr val="FFFFFF"/>
                </a:solidFill>
                <a:latin typeface="Trebuchet MS"/>
                <a:cs typeface="Trebuchet MS"/>
              </a:rPr>
              <a:t>covers</a:t>
            </a:r>
            <a:endParaRPr sz="2500">
              <a:latin typeface="Trebuchet MS"/>
              <a:cs typeface="Trebuchet MS"/>
            </a:endParaRPr>
          </a:p>
        </p:txBody>
      </p:sp>
      <p:pic>
        <p:nvPicPr>
          <p:cNvPr id="44" name="object 4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774031" y="6525082"/>
            <a:ext cx="104775" cy="104775"/>
          </a:xfrm>
          <a:prstGeom prst="rect">
            <a:avLst/>
          </a:prstGeom>
        </p:spPr>
      </p:pic>
      <p:pic>
        <p:nvPicPr>
          <p:cNvPr id="45" name="object 4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774031" y="8544382"/>
            <a:ext cx="104775" cy="104775"/>
          </a:xfrm>
          <a:prstGeom prst="rect">
            <a:avLst/>
          </a:prstGeom>
        </p:spPr>
      </p:pic>
      <p:sp>
        <p:nvSpPr>
          <p:cNvPr id="46" name="object 46"/>
          <p:cNvSpPr txBox="1"/>
          <p:nvPr/>
        </p:nvSpPr>
        <p:spPr>
          <a:xfrm>
            <a:off x="13024756" y="6223450"/>
            <a:ext cx="2741295" cy="3054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500"/>
              </a:lnSpc>
              <a:spcBef>
                <a:spcPts val="100"/>
              </a:spcBef>
            </a:pPr>
            <a:r>
              <a:rPr sz="2500" b="1" spc="55" dirty="0">
                <a:solidFill>
                  <a:srgbClr val="FFFFFF"/>
                </a:solidFill>
                <a:latin typeface="Trebuchet MS"/>
                <a:cs typeface="Trebuchet MS"/>
              </a:rPr>
              <a:t>Automotive </a:t>
            </a:r>
            <a:r>
              <a:rPr sz="2500" b="1" spc="50" dirty="0">
                <a:solidFill>
                  <a:srgbClr val="FFFFFF"/>
                </a:solidFill>
                <a:latin typeface="Trebuchet MS"/>
                <a:cs typeface="Trebuchet MS"/>
              </a:rPr>
              <a:t>steering</a:t>
            </a:r>
            <a:r>
              <a:rPr sz="2500" b="1" spc="-1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500" b="1" spc="55" dirty="0">
                <a:solidFill>
                  <a:srgbClr val="FFFFFF"/>
                </a:solidFill>
                <a:latin typeface="Trebuchet MS"/>
                <a:cs typeface="Trebuchet MS"/>
              </a:rPr>
              <a:t>knuckles </a:t>
            </a:r>
            <a:r>
              <a:rPr sz="2500" b="1" spc="100" dirty="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sz="2500" b="1" spc="-1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500" b="1" spc="-10" dirty="0">
                <a:solidFill>
                  <a:srgbClr val="FFFFFF"/>
                </a:solidFill>
                <a:latin typeface="Trebuchet MS"/>
                <a:cs typeface="Trebuchet MS"/>
              </a:rPr>
              <a:t>aluminium lifting</a:t>
            </a:r>
            <a:r>
              <a:rPr sz="2500" b="1" spc="-1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500" b="1" spc="40" dirty="0">
                <a:solidFill>
                  <a:srgbClr val="FFFFFF"/>
                </a:solidFill>
                <a:latin typeface="Trebuchet MS"/>
                <a:cs typeface="Trebuchet MS"/>
              </a:rPr>
              <a:t>kits </a:t>
            </a:r>
            <a:r>
              <a:rPr sz="2500" b="1" spc="55" dirty="0">
                <a:solidFill>
                  <a:srgbClr val="FFFFFF"/>
                </a:solidFill>
                <a:latin typeface="Trebuchet MS"/>
                <a:cs typeface="Trebuchet MS"/>
              </a:rPr>
              <a:t>Automotive </a:t>
            </a:r>
            <a:r>
              <a:rPr sz="2500" b="1" spc="100" dirty="0">
                <a:solidFill>
                  <a:srgbClr val="FFFFFF"/>
                </a:solidFill>
                <a:latin typeface="Trebuchet MS"/>
                <a:cs typeface="Trebuchet MS"/>
              </a:rPr>
              <a:t>suspension</a:t>
            </a:r>
            <a:r>
              <a:rPr sz="2500" b="1" spc="-1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500" b="1" spc="70" dirty="0">
                <a:solidFill>
                  <a:srgbClr val="FFFFFF"/>
                </a:solidFill>
                <a:latin typeface="Trebuchet MS"/>
                <a:cs typeface="Trebuchet MS"/>
              </a:rPr>
              <a:t>parts</a:t>
            </a:r>
            <a:endParaRPr sz="25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98793" y="5239182"/>
            <a:ext cx="4415155" cy="1153160"/>
            <a:chOff x="898793" y="5239182"/>
            <a:chExt cx="4415155" cy="1153160"/>
          </a:xfrm>
        </p:grpSpPr>
        <p:sp>
          <p:nvSpPr>
            <p:cNvPr id="3" name="object 3"/>
            <p:cNvSpPr/>
            <p:nvPr/>
          </p:nvSpPr>
          <p:spPr>
            <a:xfrm>
              <a:off x="898793" y="5313019"/>
              <a:ext cx="1424940" cy="1079500"/>
            </a:xfrm>
            <a:custGeom>
              <a:avLst/>
              <a:gdLst/>
              <a:ahLst/>
              <a:cxnLst/>
              <a:rect l="l" t="t" r="r" b="b"/>
              <a:pathLst>
                <a:path w="1424939" h="1079500">
                  <a:moveTo>
                    <a:pt x="929913" y="1078927"/>
                  </a:moveTo>
                  <a:lnTo>
                    <a:pt x="880391" y="1078564"/>
                  </a:lnTo>
                  <a:lnTo>
                    <a:pt x="830929" y="1077478"/>
                  </a:lnTo>
                  <a:lnTo>
                    <a:pt x="781546" y="1075551"/>
                  </a:lnTo>
                  <a:lnTo>
                    <a:pt x="732258" y="1072662"/>
                  </a:lnTo>
                  <a:lnTo>
                    <a:pt x="683082" y="1068693"/>
                  </a:lnTo>
                  <a:lnTo>
                    <a:pt x="634035" y="1063524"/>
                  </a:lnTo>
                  <a:lnTo>
                    <a:pt x="585135" y="1057034"/>
                  </a:lnTo>
                  <a:lnTo>
                    <a:pt x="535917" y="1049356"/>
                  </a:lnTo>
                  <a:lnTo>
                    <a:pt x="486977" y="1040419"/>
                  </a:lnTo>
                  <a:lnTo>
                    <a:pt x="438598" y="1029645"/>
                  </a:lnTo>
                  <a:lnTo>
                    <a:pt x="391065" y="1016459"/>
                  </a:lnTo>
                  <a:lnTo>
                    <a:pt x="344660" y="1000285"/>
                  </a:lnTo>
                  <a:lnTo>
                    <a:pt x="299668" y="980544"/>
                  </a:lnTo>
                  <a:lnTo>
                    <a:pt x="256371" y="956662"/>
                  </a:lnTo>
                  <a:lnTo>
                    <a:pt x="215053" y="928060"/>
                  </a:lnTo>
                  <a:lnTo>
                    <a:pt x="177427" y="896315"/>
                  </a:lnTo>
                  <a:lnTo>
                    <a:pt x="142745" y="861654"/>
                  </a:lnTo>
                  <a:lnTo>
                    <a:pt x="111245" y="824319"/>
                  </a:lnTo>
                  <a:lnTo>
                    <a:pt x="83168" y="784549"/>
                  </a:lnTo>
                  <a:lnTo>
                    <a:pt x="58754" y="742585"/>
                  </a:lnTo>
                  <a:lnTo>
                    <a:pt x="38241" y="698665"/>
                  </a:lnTo>
                  <a:lnTo>
                    <a:pt x="21870" y="653029"/>
                  </a:lnTo>
                  <a:lnTo>
                    <a:pt x="9879" y="605919"/>
                  </a:lnTo>
                  <a:lnTo>
                    <a:pt x="2509" y="557573"/>
                  </a:lnTo>
                  <a:lnTo>
                    <a:pt x="0" y="508232"/>
                  </a:lnTo>
                  <a:lnTo>
                    <a:pt x="345" y="489508"/>
                  </a:lnTo>
                  <a:lnTo>
                    <a:pt x="5503" y="433655"/>
                  </a:lnTo>
                  <a:lnTo>
                    <a:pt x="16782" y="378702"/>
                  </a:lnTo>
                  <a:lnTo>
                    <a:pt x="34053" y="325309"/>
                  </a:lnTo>
                  <a:lnTo>
                    <a:pt x="57105" y="274139"/>
                  </a:lnTo>
                  <a:lnTo>
                    <a:pt x="85640" y="225855"/>
                  </a:lnTo>
                  <a:lnTo>
                    <a:pt x="119319" y="181003"/>
                  </a:lnTo>
                  <a:lnTo>
                    <a:pt x="157752" y="140118"/>
                  </a:lnTo>
                  <a:lnTo>
                    <a:pt x="200456" y="103725"/>
                  </a:lnTo>
                  <a:lnTo>
                    <a:pt x="246889" y="72281"/>
                  </a:lnTo>
                  <a:lnTo>
                    <a:pt x="296502" y="46132"/>
                  </a:lnTo>
                  <a:lnTo>
                    <a:pt x="348717" y="25614"/>
                  </a:lnTo>
                  <a:lnTo>
                    <a:pt x="402875" y="10978"/>
                  </a:lnTo>
                  <a:lnTo>
                    <a:pt x="458291" y="2408"/>
                  </a:lnTo>
                  <a:lnTo>
                    <a:pt x="514312" y="0"/>
                  </a:lnTo>
                  <a:lnTo>
                    <a:pt x="533021" y="568"/>
                  </a:lnTo>
                  <a:lnTo>
                    <a:pt x="588790" y="6415"/>
                  </a:lnTo>
                  <a:lnTo>
                    <a:pt x="643601" y="18366"/>
                  </a:lnTo>
                  <a:lnTo>
                    <a:pt x="696760" y="36295"/>
                  </a:lnTo>
                  <a:lnTo>
                    <a:pt x="747596" y="59972"/>
                  </a:lnTo>
                  <a:lnTo>
                    <a:pt x="795518" y="89098"/>
                  </a:lnTo>
                  <a:lnTo>
                    <a:pt x="839958" y="123347"/>
                  </a:lnTo>
                  <a:lnTo>
                    <a:pt x="874402" y="156010"/>
                  </a:lnTo>
                  <a:lnTo>
                    <a:pt x="918231" y="206198"/>
                  </a:lnTo>
                  <a:lnTo>
                    <a:pt x="957154" y="267387"/>
                  </a:lnTo>
                  <a:lnTo>
                    <a:pt x="973855" y="304245"/>
                  </a:lnTo>
                  <a:lnTo>
                    <a:pt x="988433" y="345531"/>
                  </a:lnTo>
                  <a:lnTo>
                    <a:pt x="998973" y="383760"/>
                  </a:lnTo>
                  <a:lnTo>
                    <a:pt x="1006595" y="422626"/>
                  </a:lnTo>
                  <a:lnTo>
                    <a:pt x="1011716" y="463925"/>
                  </a:lnTo>
                  <a:lnTo>
                    <a:pt x="1012584" y="471660"/>
                  </a:lnTo>
                  <a:lnTo>
                    <a:pt x="1013595" y="479355"/>
                  </a:lnTo>
                  <a:lnTo>
                    <a:pt x="1014539" y="487050"/>
                  </a:lnTo>
                  <a:lnTo>
                    <a:pt x="1015204" y="494784"/>
                  </a:lnTo>
                  <a:lnTo>
                    <a:pt x="1019679" y="543230"/>
                  </a:lnTo>
                  <a:lnTo>
                    <a:pt x="1027332" y="591259"/>
                  </a:lnTo>
                  <a:lnTo>
                    <a:pt x="1038077" y="638692"/>
                  </a:lnTo>
                  <a:lnTo>
                    <a:pt x="1051831" y="685348"/>
                  </a:lnTo>
                  <a:lnTo>
                    <a:pt x="1068510" y="731045"/>
                  </a:lnTo>
                  <a:lnTo>
                    <a:pt x="1088030" y="775603"/>
                  </a:lnTo>
                  <a:lnTo>
                    <a:pt x="1110306" y="818840"/>
                  </a:lnTo>
                  <a:lnTo>
                    <a:pt x="1135254" y="860577"/>
                  </a:lnTo>
                  <a:lnTo>
                    <a:pt x="1158908" y="895250"/>
                  </a:lnTo>
                  <a:lnTo>
                    <a:pt x="1204897" y="948824"/>
                  </a:lnTo>
                  <a:lnTo>
                    <a:pt x="1242965" y="985393"/>
                  </a:lnTo>
                  <a:lnTo>
                    <a:pt x="1282531" y="1015492"/>
                  </a:lnTo>
                  <a:lnTo>
                    <a:pt x="1325043" y="1039342"/>
                  </a:lnTo>
                  <a:lnTo>
                    <a:pt x="1371951" y="1057162"/>
                  </a:lnTo>
                  <a:lnTo>
                    <a:pt x="1424703" y="1069173"/>
                  </a:lnTo>
                  <a:lnTo>
                    <a:pt x="1375516" y="1069450"/>
                  </a:lnTo>
                  <a:lnTo>
                    <a:pt x="1326219" y="1070201"/>
                  </a:lnTo>
                  <a:lnTo>
                    <a:pt x="1276828" y="1071307"/>
                  </a:lnTo>
                  <a:lnTo>
                    <a:pt x="1227361" y="1072647"/>
                  </a:lnTo>
                  <a:lnTo>
                    <a:pt x="1128266" y="1075555"/>
                  </a:lnTo>
                  <a:lnTo>
                    <a:pt x="1078672" y="1076883"/>
                  </a:lnTo>
                  <a:lnTo>
                    <a:pt x="1029071" y="1077968"/>
                  </a:lnTo>
                  <a:lnTo>
                    <a:pt x="979478" y="1078689"/>
                  </a:lnTo>
                  <a:lnTo>
                    <a:pt x="929913" y="1078927"/>
                  </a:lnTo>
                  <a:close/>
                </a:path>
              </a:pathLst>
            </a:custGeom>
            <a:solidFill>
              <a:srgbClr val="0072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043395" y="5456085"/>
              <a:ext cx="707390" cy="708025"/>
            </a:xfrm>
            <a:custGeom>
              <a:avLst/>
              <a:gdLst/>
              <a:ahLst/>
              <a:cxnLst/>
              <a:rect l="l" t="t" r="r" b="b"/>
              <a:pathLst>
                <a:path w="707389" h="708025">
                  <a:moveTo>
                    <a:pt x="353606" y="707496"/>
                  </a:moveTo>
                  <a:lnTo>
                    <a:pt x="310319" y="704832"/>
                  </a:lnTo>
                  <a:lnTo>
                    <a:pt x="267687" y="696892"/>
                  </a:lnTo>
                  <a:lnTo>
                    <a:pt x="226348" y="683792"/>
                  </a:lnTo>
                  <a:lnTo>
                    <a:pt x="186918" y="665732"/>
                  </a:lnTo>
                  <a:lnTo>
                    <a:pt x="149995" y="642965"/>
                  </a:lnTo>
                  <a:lnTo>
                    <a:pt x="116138" y="615856"/>
                  </a:lnTo>
                  <a:lnTo>
                    <a:pt x="85854" y="584805"/>
                  </a:lnTo>
                  <a:lnTo>
                    <a:pt x="59594" y="550281"/>
                  </a:lnTo>
                  <a:lnTo>
                    <a:pt x="37755" y="512793"/>
                  </a:lnTo>
                  <a:lnTo>
                    <a:pt x="20670" y="472923"/>
                  </a:lnTo>
                  <a:lnTo>
                    <a:pt x="8592" y="431264"/>
                  </a:lnTo>
                  <a:lnTo>
                    <a:pt x="1702" y="388419"/>
                  </a:lnTo>
                  <a:lnTo>
                    <a:pt x="0" y="353748"/>
                  </a:lnTo>
                  <a:lnTo>
                    <a:pt x="106" y="345063"/>
                  </a:lnTo>
                  <a:lnTo>
                    <a:pt x="3827" y="301838"/>
                  </a:lnTo>
                  <a:lnTo>
                    <a:pt x="12808" y="259398"/>
                  </a:lnTo>
                  <a:lnTo>
                    <a:pt x="26916" y="218382"/>
                  </a:lnTo>
                  <a:lnTo>
                    <a:pt x="45939" y="179382"/>
                  </a:lnTo>
                  <a:lnTo>
                    <a:pt x="69587" y="143018"/>
                  </a:lnTo>
                  <a:lnTo>
                    <a:pt x="97505" y="109831"/>
                  </a:lnTo>
                  <a:lnTo>
                    <a:pt x="129280" y="80305"/>
                  </a:lnTo>
                  <a:lnTo>
                    <a:pt x="164430" y="54879"/>
                  </a:lnTo>
                  <a:lnTo>
                    <a:pt x="202420" y="33957"/>
                  </a:lnTo>
                  <a:lnTo>
                    <a:pt x="242684" y="17850"/>
                  </a:lnTo>
                  <a:lnTo>
                    <a:pt x="284622" y="6790"/>
                  </a:lnTo>
                  <a:lnTo>
                    <a:pt x="327596" y="960"/>
                  </a:lnTo>
                  <a:lnTo>
                    <a:pt x="353606" y="0"/>
                  </a:lnTo>
                  <a:lnTo>
                    <a:pt x="362287" y="106"/>
                  </a:lnTo>
                  <a:lnTo>
                    <a:pt x="405491" y="3828"/>
                  </a:lnTo>
                  <a:lnTo>
                    <a:pt x="447915" y="12815"/>
                  </a:lnTo>
                  <a:lnTo>
                    <a:pt x="488925" y="26932"/>
                  </a:lnTo>
                  <a:lnTo>
                    <a:pt x="527900" y="45953"/>
                  </a:lnTo>
                  <a:lnTo>
                    <a:pt x="564250" y="69617"/>
                  </a:lnTo>
                  <a:lnTo>
                    <a:pt x="597430" y="97548"/>
                  </a:lnTo>
                  <a:lnTo>
                    <a:pt x="626948" y="129334"/>
                  </a:lnTo>
                  <a:lnTo>
                    <a:pt x="652354" y="164495"/>
                  </a:lnTo>
                  <a:lnTo>
                    <a:pt x="673263" y="202503"/>
                  </a:lnTo>
                  <a:lnTo>
                    <a:pt x="689366" y="242779"/>
                  </a:lnTo>
                  <a:lnTo>
                    <a:pt x="700418" y="284728"/>
                  </a:lnTo>
                  <a:lnTo>
                    <a:pt x="706256" y="327729"/>
                  </a:lnTo>
                  <a:lnTo>
                    <a:pt x="707213" y="353748"/>
                  </a:lnTo>
                  <a:lnTo>
                    <a:pt x="707107" y="362433"/>
                  </a:lnTo>
                  <a:lnTo>
                    <a:pt x="703386" y="405658"/>
                  </a:lnTo>
                  <a:lnTo>
                    <a:pt x="694405" y="448098"/>
                  </a:lnTo>
                  <a:lnTo>
                    <a:pt x="680297" y="489114"/>
                  </a:lnTo>
                  <a:lnTo>
                    <a:pt x="661274" y="528114"/>
                  </a:lnTo>
                  <a:lnTo>
                    <a:pt x="637626" y="564478"/>
                  </a:lnTo>
                  <a:lnTo>
                    <a:pt x="609707" y="597665"/>
                  </a:lnTo>
                  <a:lnTo>
                    <a:pt x="577933" y="627191"/>
                  </a:lnTo>
                  <a:lnTo>
                    <a:pt x="542782" y="652617"/>
                  </a:lnTo>
                  <a:lnTo>
                    <a:pt x="504793" y="673539"/>
                  </a:lnTo>
                  <a:lnTo>
                    <a:pt x="464529" y="689645"/>
                  </a:lnTo>
                  <a:lnTo>
                    <a:pt x="422591" y="700706"/>
                  </a:lnTo>
                  <a:lnTo>
                    <a:pt x="379616" y="706536"/>
                  </a:lnTo>
                  <a:lnTo>
                    <a:pt x="353606" y="707496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70212" y="5340957"/>
              <a:ext cx="3543935" cy="877569"/>
            </a:xfrm>
            <a:custGeom>
              <a:avLst/>
              <a:gdLst/>
              <a:ahLst/>
              <a:cxnLst/>
              <a:rect l="l" t="t" r="r" b="b"/>
              <a:pathLst>
                <a:path w="3543935" h="877570">
                  <a:moveTo>
                    <a:pt x="575566" y="877438"/>
                  </a:moveTo>
                  <a:lnTo>
                    <a:pt x="509469" y="866324"/>
                  </a:lnTo>
                  <a:lnTo>
                    <a:pt x="463829" y="846305"/>
                  </a:lnTo>
                  <a:lnTo>
                    <a:pt x="421083" y="820748"/>
                  </a:lnTo>
                  <a:lnTo>
                    <a:pt x="381728" y="790189"/>
                  </a:lnTo>
                  <a:lnTo>
                    <a:pt x="346255" y="755165"/>
                  </a:lnTo>
                  <a:lnTo>
                    <a:pt x="315160" y="716212"/>
                  </a:lnTo>
                  <a:lnTo>
                    <a:pt x="288937" y="673868"/>
                  </a:lnTo>
                  <a:lnTo>
                    <a:pt x="268445" y="627701"/>
                  </a:lnTo>
                  <a:lnTo>
                    <a:pt x="254543" y="579904"/>
                  </a:lnTo>
                  <a:lnTo>
                    <a:pt x="245463" y="530899"/>
                  </a:lnTo>
                  <a:lnTo>
                    <a:pt x="239437" y="481111"/>
                  </a:lnTo>
                  <a:lnTo>
                    <a:pt x="234699" y="430962"/>
                  </a:lnTo>
                  <a:lnTo>
                    <a:pt x="229479" y="380875"/>
                  </a:lnTo>
                  <a:lnTo>
                    <a:pt x="222011" y="331272"/>
                  </a:lnTo>
                  <a:lnTo>
                    <a:pt x="210406" y="281978"/>
                  </a:lnTo>
                  <a:lnTo>
                    <a:pt x="194019" y="233345"/>
                  </a:lnTo>
                  <a:lnTo>
                    <a:pt x="172934" y="186189"/>
                  </a:lnTo>
                  <a:lnTo>
                    <a:pt x="147236" y="141323"/>
                  </a:lnTo>
                  <a:lnTo>
                    <a:pt x="117009" y="99563"/>
                  </a:lnTo>
                  <a:lnTo>
                    <a:pt x="82338" y="61723"/>
                  </a:lnTo>
                  <a:lnTo>
                    <a:pt x="43306" y="28618"/>
                  </a:lnTo>
                  <a:lnTo>
                    <a:pt x="0" y="1062"/>
                  </a:lnTo>
                  <a:lnTo>
                    <a:pt x="800075" y="0"/>
                  </a:lnTo>
                  <a:lnTo>
                    <a:pt x="3105070" y="0"/>
                  </a:lnTo>
                  <a:lnTo>
                    <a:pt x="3115828" y="131"/>
                  </a:lnTo>
                  <a:lnTo>
                    <a:pt x="3158721" y="3289"/>
                  </a:lnTo>
                  <a:lnTo>
                    <a:pt x="3201098" y="10651"/>
                  </a:lnTo>
                  <a:lnTo>
                    <a:pt x="3242546" y="22125"/>
                  </a:lnTo>
                  <a:lnTo>
                    <a:pt x="3282669" y="37605"/>
                  </a:lnTo>
                  <a:lnTo>
                    <a:pt x="3321088" y="56952"/>
                  </a:lnTo>
                  <a:lnTo>
                    <a:pt x="3357420" y="79967"/>
                  </a:lnTo>
                  <a:lnTo>
                    <a:pt x="3391320" y="106445"/>
                  </a:lnTo>
                  <a:lnTo>
                    <a:pt x="3422469" y="136107"/>
                  </a:lnTo>
                  <a:lnTo>
                    <a:pt x="3450562" y="168688"/>
                  </a:lnTo>
                  <a:lnTo>
                    <a:pt x="3475327" y="203863"/>
                  </a:lnTo>
                  <a:lnTo>
                    <a:pt x="3496527" y="241294"/>
                  </a:lnTo>
                  <a:lnTo>
                    <a:pt x="3513950" y="280633"/>
                  </a:lnTo>
                  <a:lnTo>
                    <a:pt x="3527444" y="321483"/>
                  </a:lnTo>
                  <a:lnTo>
                    <a:pt x="3536866" y="363462"/>
                  </a:lnTo>
                  <a:lnTo>
                    <a:pt x="3542127" y="406166"/>
                  </a:lnTo>
                  <a:lnTo>
                    <a:pt x="3543311" y="438415"/>
                  </a:lnTo>
                  <a:lnTo>
                    <a:pt x="3540739" y="486185"/>
                  </a:lnTo>
                  <a:lnTo>
                    <a:pt x="3533203" y="532466"/>
                  </a:lnTo>
                  <a:lnTo>
                    <a:pt x="3520969" y="576988"/>
                  </a:lnTo>
                  <a:lnTo>
                    <a:pt x="3504305" y="619486"/>
                  </a:lnTo>
                  <a:lnTo>
                    <a:pt x="3483479" y="659692"/>
                  </a:lnTo>
                  <a:lnTo>
                    <a:pt x="3458757" y="697338"/>
                  </a:lnTo>
                  <a:lnTo>
                    <a:pt x="3430407" y="732156"/>
                  </a:lnTo>
                  <a:lnTo>
                    <a:pt x="3398697" y="763880"/>
                  </a:lnTo>
                  <a:lnTo>
                    <a:pt x="3363893" y="792242"/>
                  </a:lnTo>
                  <a:lnTo>
                    <a:pt x="3326264" y="816975"/>
                  </a:lnTo>
                  <a:lnTo>
                    <a:pt x="3286076" y="837810"/>
                  </a:lnTo>
                  <a:lnTo>
                    <a:pt x="3243598" y="854481"/>
                  </a:lnTo>
                  <a:lnTo>
                    <a:pt x="3199095" y="866719"/>
                  </a:lnTo>
                  <a:lnTo>
                    <a:pt x="3152837" y="874259"/>
                  </a:lnTo>
                  <a:lnTo>
                    <a:pt x="3105089" y="876831"/>
                  </a:lnTo>
                  <a:lnTo>
                    <a:pt x="643852" y="876831"/>
                  </a:lnTo>
                  <a:lnTo>
                    <a:pt x="609503" y="877387"/>
                  </a:lnTo>
                  <a:lnTo>
                    <a:pt x="575566" y="877438"/>
                  </a:lnTo>
                  <a:close/>
                </a:path>
              </a:pathLst>
            </a:custGeom>
            <a:solidFill>
              <a:srgbClr val="1818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53158" y="5239182"/>
              <a:ext cx="217309" cy="217396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898793" y="6615207"/>
            <a:ext cx="4415155" cy="1153160"/>
            <a:chOff x="898793" y="6615207"/>
            <a:chExt cx="4415155" cy="1153160"/>
          </a:xfrm>
        </p:grpSpPr>
        <p:sp>
          <p:nvSpPr>
            <p:cNvPr id="8" name="object 8"/>
            <p:cNvSpPr/>
            <p:nvPr/>
          </p:nvSpPr>
          <p:spPr>
            <a:xfrm>
              <a:off x="898793" y="6689045"/>
              <a:ext cx="1424940" cy="1079500"/>
            </a:xfrm>
            <a:custGeom>
              <a:avLst/>
              <a:gdLst/>
              <a:ahLst/>
              <a:cxnLst/>
              <a:rect l="l" t="t" r="r" b="b"/>
              <a:pathLst>
                <a:path w="1424939" h="1079500">
                  <a:moveTo>
                    <a:pt x="929913" y="1078927"/>
                  </a:moveTo>
                  <a:lnTo>
                    <a:pt x="880391" y="1078564"/>
                  </a:lnTo>
                  <a:lnTo>
                    <a:pt x="830929" y="1077478"/>
                  </a:lnTo>
                  <a:lnTo>
                    <a:pt x="781546" y="1075551"/>
                  </a:lnTo>
                  <a:lnTo>
                    <a:pt x="732258" y="1072662"/>
                  </a:lnTo>
                  <a:lnTo>
                    <a:pt x="683082" y="1068693"/>
                  </a:lnTo>
                  <a:lnTo>
                    <a:pt x="634035" y="1063524"/>
                  </a:lnTo>
                  <a:lnTo>
                    <a:pt x="585135" y="1057034"/>
                  </a:lnTo>
                  <a:lnTo>
                    <a:pt x="535917" y="1049356"/>
                  </a:lnTo>
                  <a:lnTo>
                    <a:pt x="486977" y="1040419"/>
                  </a:lnTo>
                  <a:lnTo>
                    <a:pt x="438598" y="1029645"/>
                  </a:lnTo>
                  <a:lnTo>
                    <a:pt x="391065" y="1016459"/>
                  </a:lnTo>
                  <a:lnTo>
                    <a:pt x="344660" y="1000285"/>
                  </a:lnTo>
                  <a:lnTo>
                    <a:pt x="299668" y="980544"/>
                  </a:lnTo>
                  <a:lnTo>
                    <a:pt x="256371" y="956662"/>
                  </a:lnTo>
                  <a:lnTo>
                    <a:pt x="215053" y="928060"/>
                  </a:lnTo>
                  <a:lnTo>
                    <a:pt x="177427" y="896315"/>
                  </a:lnTo>
                  <a:lnTo>
                    <a:pt x="142745" y="861654"/>
                  </a:lnTo>
                  <a:lnTo>
                    <a:pt x="111245" y="824319"/>
                  </a:lnTo>
                  <a:lnTo>
                    <a:pt x="83168" y="784549"/>
                  </a:lnTo>
                  <a:lnTo>
                    <a:pt x="58754" y="742585"/>
                  </a:lnTo>
                  <a:lnTo>
                    <a:pt x="38241" y="698665"/>
                  </a:lnTo>
                  <a:lnTo>
                    <a:pt x="21870" y="653029"/>
                  </a:lnTo>
                  <a:lnTo>
                    <a:pt x="9879" y="605919"/>
                  </a:lnTo>
                  <a:lnTo>
                    <a:pt x="2509" y="557573"/>
                  </a:lnTo>
                  <a:lnTo>
                    <a:pt x="0" y="508232"/>
                  </a:lnTo>
                  <a:lnTo>
                    <a:pt x="345" y="489508"/>
                  </a:lnTo>
                  <a:lnTo>
                    <a:pt x="5503" y="433655"/>
                  </a:lnTo>
                  <a:lnTo>
                    <a:pt x="16782" y="378702"/>
                  </a:lnTo>
                  <a:lnTo>
                    <a:pt x="34053" y="325309"/>
                  </a:lnTo>
                  <a:lnTo>
                    <a:pt x="57105" y="274139"/>
                  </a:lnTo>
                  <a:lnTo>
                    <a:pt x="85640" y="225855"/>
                  </a:lnTo>
                  <a:lnTo>
                    <a:pt x="119319" y="181003"/>
                  </a:lnTo>
                  <a:lnTo>
                    <a:pt x="157752" y="140118"/>
                  </a:lnTo>
                  <a:lnTo>
                    <a:pt x="200456" y="103725"/>
                  </a:lnTo>
                  <a:lnTo>
                    <a:pt x="246889" y="72281"/>
                  </a:lnTo>
                  <a:lnTo>
                    <a:pt x="296502" y="46132"/>
                  </a:lnTo>
                  <a:lnTo>
                    <a:pt x="348717" y="25614"/>
                  </a:lnTo>
                  <a:lnTo>
                    <a:pt x="402875" y="10978"/>
                  </a:lnTo>
                  <a:lnTo>
                    <a:pt x="458291" y="2408"/>
                  </a:lnTo>
                  <a:lnTo>
                    <a:pt x="514312" y="0"/>
                  </a:lnTo>
                  <a:lnTo>
                    <a:pt x="533021" y="568"/>
                  </a:lnTo>
                  <a:lnTo>
                    <a:pt x="588790" y="6415"/>
                  </a:lnTo>
                  <a:lnTo>
                    <a:pt x="643601" y="18366"/>
                  </a:lnTo>
                  <a:lnTo>
                    <a:pt x="696760" y="36295"/>
                  </a:lnTo>
                  <a:lnTo>
                    <a:pt x="747596" y="59972"/>
                  </a:lnTo>
                  <a:lnTo>
                    <a:pt x="795518" y="89098"/>
                  </a:lnTo>
                  <a:lnTo>
                    <a:pt x="839958" y="123347"/>
                  </a:lnTo>
                  <a:lnTo>
                    <a:pt x="874402" y="156010"/>
                  </a:lnTo>
                  <a:lnTo>
                    <a:pt x="918231" y="206198"/>
                  </a:lnTo>
                  <a:lnTo>
                    <a:pt x="957154" y="267387"/>
                  </a:lnTo>
                  <a:lnTo>
                    <a:pt x="973855" y="304245"/>
                  </a:lnTo>
                  <a:lnTo>
                    <a:pt x="988433" y="345531"/>
                  </a:lnTo>
                  <a:lnTo>
                    <a:pt x="998973" y="383760"/>
                  </a:lnTo>
                  <a:lnTo>
                    <a:pt x="1006595" y="422626"/>
                  </a:lnTo>
                  <a:lnTo>
                    <a:pt x="1011716" y="463925"/>
                  </a:lnTo>
                  <a:lnTo>
                    <a:pt x="1012584" y="471660"/>
                  </a:lnTo>
                  <a:lnTo>
                    <a:pt x="1013595" y="479355"/>
                  </a:lnTo>
                  <a:lnTo>
                    <a:pt x="1014539" y="487050"/>
                  </a:lnTo>
                  <a:lnTo>
                    <a:pt x="1015204" y="494784"/>
                  </a:lnTo>
                  <a:lnTo>
                    <a:pt x="1019679" y="543230"/>
                  </a:lnTo>
                  <a:lnTo>
                    <a:pt x="1027332" y="591259"/>
                  </a:lnTo>
                  <a:lnTo>
                    <a:pt x="1038077" y="638692"/>
                  </a:lnTo>
                  <a:lnTo>
                    <a:pt x="1051831" y="685348"/>
                  </a:lnTo>
                  <a:lnTo>
                    <a:pt x="1068510" y="731045"/>
                  </a:lnTo>
                  <a:lnTo>
                    <a:pt x="1088030" y="775603"/>
                  </a:lnTo>
                  <a:lnTo>
                    <a:pt x="1110306" y="818840"/>
                  </a:lnTo>
                  <a:lnTo>
                    <a:pt x="1135254" y="860577"/>
                  </a:lnTo>
                  <a:lnTo>
                    <a:pt x="1158908" y="895250"/>
                  </a:lnTo>
                  <a:lnTo>
                    <a:pt x="1204897" y="948824"/>
                  </a:lnTo>
                  <a:lnTo>
                    <a:pt x="1242965" y="985393"/>
                  </a:lnTo>
                  <a:lnTo>
                    <a:pt x="1282531" y="1015492"/>
                  </a:lnTo>
                  <a:lnTo>
                    <a:pt x="1325043" y="1039342"/>
                  </a:lnTo>
                  <a:lnTo>
                    <a:pt x="1371951" y="1057162"/>
                  </a:lnTo>
                  <a:lnTo>
                    <a:pt x="1424703" y="1069173"/>
                  </a:lnTo>
                  <a:lnTo>
                    <a:pt x="1375516" y="1069450"/>
                  </a:lnTo>
                  <a:lnTo>
                    <a:pt x="1326219" y="1070201"/>
                  </a:lnTo>
                  <a:lnTo>
                    <a:pt x="1276828" y="1071307"/>
                  </a:lnTo>
                  <a:lnTo>
                    <a:pt x="1227361" y="1072647"/>
                  </a:lnTo>
                  <a:lnTo>
                    <a:pt x="1128266" y="1075555"/>
                  </a:lnTo>
                  <a:lnTo>
                    <a:pt x="1078672" y="1076883"/>
                  </a:lnTo>
                  <a:lnTo>
                    <a:pt x="1029071" y="1077968"/>
                  </a:lnTo>
                  <a:lnTo>
                    <a:pt x="979478" y="1078689"/>
                  </a:lnTo>
                  <a:lnTo>
                    <a:pt x="929913" y="1078927"/>
                  </a:lnTo>
                  <a:close/>
                </a:path>
              </a:pathLst>
            </a:custGeom>
            <a:solidFill>
              <a:srgbClr val="0072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43395" y="6832111"/>
              <a:ext cx="707390" cy="708025"/>
            </a:xfrm>
            <a:custGeom>
              <a:avLst/>
              <a:gdLst/>
              <a:ahLst/>
              <a:cxnLst/>
              <a:rect l="l" t="t" r="r" b="b"/>
              <a:pathLst>
                <a:path w="707389" h="708025">
                  <a:moveTo>
                    <a:pt x="353606" y="707496"/>
                  </a:moveTo>
                  <a:lnTo>
                    <a:pt x="310319" y="704832"/>
                  </a:lnTo>
                  <a:lnTo>
                    <a:pt x="267687" y="696892"/>
                  </a:lnTo>
                  <a:lnTo>
                    <a:pt x="226348" y="683792"/>
                  </a:lnTo>
                  <a:lnTo>
                    <a:pt x="186918" y="665732"/>
                  </a:lnTo>
                  <a:lnTo>
                    <a:pt x="149995" y="642965"/>
                  </a:lnTo>
                  <a:lnTo>
                    <a:pt x="116138" y="615856"/>
                  </a:lnTo>
                  <a:lnTo>
                    <a:pt x="85854" y="584805"/>
                  </a:lnTo>
                  <a:lnTo>
                    <a:pt x="59594" y="550281"/>
                  </a:lnTo>
                  <a:lnTo>
                    <a:pt x="37755" y="512793"/>
                  </a:lnTo>
                  <a:lnTo>
                    <a:pt x="20670" y="472923"/>
                  </a:lnTo>
                  <a:lnTo>
                    <a:pt x="8592" y="431264"/>
                  </a:lnTo>
                  <a:lnTo>
                    <a:pt x="1702" y="388419"/>
                  </a:lnTo>
                  <a:lnTo>
                    <a:pt x="0" y="353748"/>
                  </a:lnTo>
                  <a:lnTo>
                    <a:pt x="106" y="345063"/>
                  </a:lnTo>
                  <a:lnTo>
                    <a:pt x="3827" y="301838"/>
                  </a:lnTo>
                  <a:lnTo>
                    <a:pt x="12808" y="259398"/>
                  </a:lnTo>
                  <a:lnTo>
                    <a:pt x="26916" y="218382"/>
                  </a:lnTo>
                  <a:lnTo>
                    <a:pt x="45939" y="179382"/>
                  </a:lnTo>
                  <a:lnTo>
                    <a:pt x="69587" y="143018"/>
                  </a:lnTo>
                  <a:lnTo>
                    <a:pt x="97505" y="109831"/>
                  </a:lnTo>
                  <a:lnTo>
                    <a:pt x="129280" y="80305"/>
                  </a:lnTo>
                  <a:lnTo>
                    <a:pt x="164430" y="54879"/>
                  </a:lnTo>
                  <a:lnTo>
                    <a:pt x="202420" y="33957"/>
                  </a:lnTo>
                  <a:lnTo>
                    <a:pt x="242684" y="17850"/>
                  </a:lnTo>
                  <a:lnTo>
                    <a:pt x="284622" y="6790"/>
                  </a:lnTo>
                  <a:lnTo>
                    <a:pt x="327596" y="960"/>
                  </a:lnTo>
                  <a:lnTo>
                    <a:pt x="353606" y="0"/>
                  </a:lnTo>
                  <a:lnTo>
                    <a:pt x="362287" y="106"/>
                  </a:lnTo>
                  <a:lnTo>
                    <a:pt x="405491" y="3828"/>
                  </a:lnTo>
                  <a:lnTo>
                    <a:pt x="447915" y="12815"/>
                  </a:lnTo>
                  <a:lnTo>
                    <a:pt x="488925" y="26932"/>
                  </a:lnTo>
                  <a:lnTo>
                    <a:pt x="527900" y="45953"/>
                  </a:lnTo>
                  <a:lnTo>
                    <a:pt x="564250" y="69617"/>
                  </a:lnTo>
                  <a:lnTo>
                    <a:pt x="597430" y="97548"/>
                  </a:lnTo>
                  <a:lnTo>
                    <a:pt x="626948" y="129334"/>
                  </a:lnTo>
                  <a:lnTo>
                    <a:pt x="652354" y="164495"/>
                  </a:lnTo>
                  <a:lnTo>
                    <a:pt x="673263" y="202503"/>
                  </a:lnTo>
                  <a:lnTo>
                    <a:pt x="689366" y="242779"/>
                  </a:lnTo>
                  <a:lnTo>
                    <a:pt x="700418" y="284728"/>
                  </a:lnTo>
                  <a:lnTo>
                    <a:pt x="706256" y="327729"/>
                  </a:lnTo>
                  <a:lnTo>
                    <a:pt x="707213" y="353748"/>
                  </a:lnTo>
                  <a:lnTo>
                    <a:pt x="707107" y="362433"/>
                  </a:lnTo>
                  <a:lnTo>
                    <a:pt x="703386" y="405658"/>
                  </a:lnTo>
                  <a:lnTo>
                    <a:pt x="694405" y="448098"/>
                  </a:lnTo>
                  <a:lnTo>
                    <a:pt x="680297" y="489114"/>
                  </a:lnTo>
                  <a:lnTo>
                    <a:pt x="661274" y="528114"/>
                  </a:lnTo>
                  <a:lnTo>
                    <a:pt x="637626" y="564478"/>
                  </a:lnTo>
                  <a:lnTo>
                    <a:pt x="609707" y="597665"/>
                  </a:lnTo>
                  <a:lnTo>
                    <a:pt x="577933" y="627191"/>
                  </a:lnTo>
                  <a:lnTo>
                    <a:pt x="542782" y="652617"/>
                  </a:lnTo>
                  <a:lnTo>
                    <a:pt x="504793" y="673539"/>
                  </a:lnTo>
                  <a:lnTo>
                    <a:pt x="464529" y="689645"/>
                  </a:lnTo>
                  <a:lnTo>
                    <a:pt x="422591" y="700706"/>
                  </a:lnTo>
                  <a:lnTo>
                    <a:pt x="379616" y="706536"/>
                  </a:lnTo>
                  <a:lnTo>
                    <a:pt x="353606" y="707496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70212" y="6716983"/>
              <a:ext cx="3543935" cy="877569"/>
            </a:xfrm>
            <a:custGeom>
              <a:avLst/>
              <a:gdLst/>
              <a:ahLst/>
              <a:cxnLst/>
              <a:rect l="l" t="t" r="r" b="b"/>
              <a:pathLst>
                <a:path w="3543935" h="877570">
                  <a:moveTo>
                    <a:pt x="575566" y="877438"/>
                  </a:moveTo>
                  <a:lnTo>
                    <a:pt x="509469" y="866324"/>
                  </a:lnTo>
                  <a:lnTo>
                    <a:pt x="463829" y="846305"/>
                  </a:lnTo>
                  <a:lnTo>
                    <a:pt x="421083" y="820748"/>
                  </a:lnTo>
                  <a:lnTo>
                    <a:pt x="381728" y="790189"/>
                  </a:lnTo>
                  <a:lnTo>
                    <a:pt x="346255" y="755165"/>
                  </a:lnTo>
                  <a:lnTo>
                    <a:pt x="315160" y="716212"/>
                  </a:lnTo>
                  <a:lnTo>
                    <a:pt x="288937" y="673868"/>
                  </a:lnTo>
                  <a:lnTo>
                    <a:pt x="268445" y="627701"/>
                  </a:lnTo>
                  <a:lnTo>
                    <a:pt x="254543" y="579904"/>
                  </a:lnTo>
                  <a:lnTo>
                    <a:pt x="245463" y="530899"/>
                  </a:lnTo>
                  <a:lnTo>
                    <a:pt x="239437" y="481111"/>
                  </a:lnTo>
                  <a:lnTo>
                    <a:pt x="234699" y="430962"/>
                  </a:lnTo>
                  <a:lnTo>
                    <a:pt x="229479" y="380875"/>
                  </a:lnTo>
                  <a:lnTo>
                    <a:pt x="222011" y="331272"/>
                  </a:lnTo>
                  <a:lnTo>
                    <a:pt x="210406" y="281978"/>
                  </a:lnTo>
                  <a:lnTo>
                    <a:pt x="194019" y="233345"/>
                  </a:lnTo>
                  <a:lnTo>
                    <a:pt x="172934" y="186189"/>
                  </a:lnTo>
                  <a:lnTo>
                    <a:pt x="147236" y="141323"/>
                  </a:lnTo>
                  <a:lnTo>
                    <a:pt x="117009" y="99563"/>
                  </a:lnTo>
                  <a:lnTo>
                    <a:pt x="82338" y="61723"/>
                  </a:lnTo>
                  <a:lnTo>
                    <a:pt x="43306" y="28618"/>
                  </a:lnTo>
                  <a:lnTo>
                    <a:pt x="0" y="1062"/>
                  </a:lnTo>
                  <a:lnTo>
                    <a:pt x="800075" y="0"/>
                  </a:lnTo>
                  <a:lnTo>
                    <a:pt x="3105070" y="0"/>
                  </a:lnTo>
                  <a:lnTo>
                    <a:pt x="3115828" y="131"/>
                  </a:lnTo>
                  <a:lnTo>
                    <a:pt x="3158721" y="3289"/>
                  </a:lnTo>
                  <a:lnTo>
                    <a:pt x="3201098" y="10651"/>
                  </a:lnTo>
                  <a:lnTo>
                    <a:pt x="3242546" y="22125"/>
                  </a:lnTo>
                  <a:lnTo>
                    <a:pt x="3282669" y="37605"/>
                  </a:lnTo>
                  <a:lnTo>
                    <a:pt x="3321088" y="56952"/>
                  </a:lnTo>
                  <a:lnTo>
                    <a:pt x="3357420" y="79967"/>
                  </a:lnTo>
                  <a:lnTo>
                    <a:pt x="3391320" y="106445"/>
                  </a:lnTo>
                  <a:lnTo>
                    <a:pt x="3422469" y="136107"/>
                  </a:lnTo>
                  <a:lnTo>
                    <a:pt x="3450562" y="168688"/>
                  </a:lnTo>
                  <a:lnTo>
                    <a:pt x="3475327" y="203863"/>
                  </a:lnTo>
                  <a:lnTo>
                    <a:pt x="3496527" y="241294"/>
                  </a:lnTo>
                  <a:lnTo>
                    <a:pt x="3513950" y="280633"/>
                  </a:lnTo>
                  <a:lnTo>
                    <a:pt x="3527444" y="321483"/>
                  </a:lnTo>
                  <a:lnTo>
                    <a:pt x="3536866" y="363462"/>
                  </a:lnTo>
                  <a:lnTo>
                    <a:pt x="3542127" y="406166"/>
                  </a:lnTo>
                  <a:lnTo>
                    <a:pt x="3543311" y="438415"/>
                  </a:lnTo>
                  <a:lnTo>
                    <a:pt x="3540739" y="486185"/>
                  </a:lnTo>
                  <a:lnTo>
                    <a:pt x="3533203" y="532466"/>
                  </a:lnTo>
                  <a:lnTo>
                    <a:pt x="3520969" y="576988"/>
                  </a:lnTo>
                  <a:lnTo>
                    <a:pt x="3504305" y="619486"/>
                  </a:lnTo>
                  <a:lnTo>
                    <a:pt x="3483479" y="659692"/>
                  </a:lnTo>
                  <a:lnTo>
                    <a:pt x="3458757" y="697338"/>
                  </a:lnTo>
                  <a:lnTo>
                    <a:pt x="3430407" y="732156"/>
                  </a:lnTo>
                  <a:lnTo>
                    <a:pt x="3398697" y="763880"/>
                  </a:lnTo>
                  <a:lnTo>
                    <a:pt x="3363893" y="792242"/>
                  </a:lnTo>
                  <a:lnTo>
                    <a:pt x="3326264" y="816975"/>
                  </a:lnTo>
                  <a:lnTo>
                    <a:pt x="3286076" y="837810"/>
                  </a:lnTo>
                  <a:lnTo>
                    <a:pt x="3243598" y="854481"/>
                  </a:lnTo>
                  <a:lnTo>
                    <a:pt x="3199095" y="866719"/>
                  </a:lnTo>
                  <a:lnTo>
                    <a:pt x="3152837" y="874259"/>
                  </a:lnTo>
                  <a:lnTo>
                    <a:pt x="3105089" y="876831"/>
                  </a:lnTo>
                  <a:lnTo>
                    <a:pt x="643852" y="876831"/>
                  </a:lnTo>
                  <a:lnTo>
                    <a:pt x="609503" y="877387"/>
                  </a:lnTo>
                  <a:lnTo>
                    <a:pt x="575566" y="877438"/>
                  </a:lnTo>
                  <a:close/>
                </a:path>
              </a:pathLst>
            </a:custGeom>
            <a:solidFill>
              <a:srgbClr val="1818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53158" y="6615207"/>
              <a:ext cx="217309" cy="217396"/>
            </a:xfrm>
            <a:prstGeom prst="rect">
              <a:avLst/>
            </a:prstGeom>
          </p:spPr>
        </p:pic>
      </p:grpSp>
      <p:sp>
        <p:nvSpPr>
          <p:cNvPr id="12" name="object 12"/>
          <p:cNvSpPr/>
          <p:nvPr/>
        </p:nvSpPr>
        <p:spPr>
          <a:xfrm>
            <a:off x="4437003" y="5340583"/>
            <a:ext cx="4502150" cy="880744"/>
          </a:xfrm>
          <a:custGeom>
            <a:avLst/>
            <a:gdLst/>
            <a:ahLst/>
            <a:cxnLst/>
            <a:rect l="l" t="t" r="r" b="b"/>
            <a:pathLst>
              <a:path w="4502150" h="880745">
                <a:moveTo>
                  <a:pt x="4064812" y="880170"/>
                </a:moveTo>
                <a:lnTo>
                  <a:pt x="440100" y="880170"/>
                </a:lnTo>
                <a:lnTo>
                  <a:pt x="392143" y="877588"/>
                </a:lnTo>
                <a:lnTo>
                  <a:pt x="345683" y="870020"/>
                </a:lnTo>
                <a:lnTo>
                  <a:pt x="300988" y="857735"/>
                </a:lnTo>
                <a:lnTo>
                  <a:pt x="258326" y="841002"/>
                </a:lnTo>
                <a:lnTo>
                  <a:pt x="217965" y="820088"/>
                </a:lnTo>
                <a:lnTo>
                  <a:pt x="180175" y="795261"/>
                </a:lnTo>
                <a:lnTo>
                  <a:pt x="145223" y="766792"/>
                </a:lnTo>
                <a:lnTo>
                  <a:pt x="113378" y="734947"/>
                </a:lnTo>
                <a:lnTo>
                  <a:pt x="84908" y="699995"/>
                </a:lnTo>
                <a:lnTo>
                  <a:pt x="60082" y="662204"/>
                </a:lnTo>
                <a:lnTo>
                  <a:pt x="39168" y="621844"/>
                </a:lnTo>
                <a:lnTo>
                  <a:pt x="22434" y="579182"/>
                </a:lnTo>
                <a:lnTo>
                  <a:pt x="10149" y="534487"/>
                </a:lnTo>
                <a:lnTo>
                  <a:pt x="2582" y="488026"/>
                </a:lnTo>
                <a:lnTo>
                  <a:pt x="0" y="440071"/>
                </a:lnTo>
                <a:lnTo>
                  <a:pt x="2582" y="392119"/>
                </a:lnTo>
                <a:lnTo>
                  <a:pt x="10149" y="345663"/>
                </a:lnTo>
                <a:lnTo>
                  <a:pt x="22434" y="300972"/>
                </a:lnTo>
                <a:lnTo>
                  <a:pt x="39168" y="258314"/>
                </a:lnTo>
                <a:lnTo>
                  <a:pt x="60082" y="217956"/>
                </a:lnTo>
                <a:lnTo>
                  <a:pt x="84908" y="180168"/>
                </a:lnTo>
                <a:lnTo>
                  <a:pt x="113378" y="145218"/>
                </a:lnTo>
                <a:lnTo>
                  <a:pt x="145223" y="113375"/>
                </a:lnTo>
                <a:lnTo>
                  <a:pt x="180175" y="84906"/>
                </a:lnTo>
                <a:lnTo>
                  <a:pt x="217965" y="60081"/>
                </a:lnTo>
                <a:lnTo>
                  <a:pt x="258326" y="39168"/>
                </a:lnTo>
                <a:lnTo>
                  <a:pt x="300988" y="22434"/>
                </a:lnTo>
                <a:lnTo>
                  <a:pt x="345683" y="10149"/>
                </a:lnTo>
                <a:lnTo>
                  <a:pt x="392143" y="2582"/>
                </a:lnTo>
                <a:lnTo>
                  <a:pt x="440098" y="0"/>
                </a:lnTo>
                <a:lnTo>
                  <a:pt x="4064815" y="0"/>
                </a:lnTo>
                <a:lnTo>
                  <a:pt x="4112764" y="2582"/>
                </a:lnTo>
                <a:lnTo>
                  <a:pt x="4159220" y="10149"/>
                </a:lnTo>
                <a:lnTo>
                  <a:pt x="4203913" y="22434"/>
                </a:lnTo>
                <a:lnTo>
                  <a:pt x="4246574" y="39168"/>
                </a:lnTo>
                <a:lnTo>
                  <a:pt x="4286934" y="60081"/>
                </a:lnTo>
                <a:lnTo>
                  <a:pt x="4324724" y="84906"/>
                </a:lnTo>
                <a:lnTo>
                  <a:pt x="4359677" y="113375"/>
                </a:lnTo>
                <a:lnTo>
                  <a:pt x="4391524" y="145218"/>
                </a:lnTo>
                <a:lnTo>
                  <a:pt x="4419995" y="180168"/>
                </a:lnTo>
                <a:lnTo>
                  <a:pt x="4444823" y="217956"/>
                </a:lnTo>
                <a:lnTo>
                  <a:pt x="4465740" y="258314"/>
                </a:lnTo>
                <a:lnTo>
                  <a:pt x="4482475" y="300972"/>
                </a:lnTo>
                <a:lnTo>
                  <a:pt x="4494762" y="345663"/>
                </a:lnTo>
                <a:lnTo>
                  <a:pt x="4501811" y="388930"/>
                </a:lnTo>
                <a:lnTo>
                  <a:pt x="4501811" y="491215"/>
                </a:lnTo>
                <a:lnTo>
                  <a:pt x="4494762" y="534487"/>
                </a:lnTo>
                <a:lnTo>
                  <a:pt x="4482475" y="579182"/>
                </a:lnTo>
                <a:lnTo>
                  <a:pt x="4465740" y="621844"/>
                </a:lnTo>
                <a:lnTo>
                  <a:pt x="4444823" y="662204"/>
                </a:lnTo>
                <a:lnTo>
                  <a:pt x="4419995" y="699995"/>
                </a:lnTo>
                <a:lnTo>
                  <a:pt x="4391524" y="734947"/>
                </a:lnTo>
                <a:lnTo>
                  <a:pt x="4359677" y="766792"/>
                </a:lnTo>
                <a:lnTo>
                  <a:pt x="4324724" y="795261"/>
                </a:lnTo>
                <a:lnTo>
                  <a:pt x="4286934" y="820088"/>
                </a:lnTo>
                <a:lnTo>
                  <a:pt x="4246574" y="841002"/>
                </a:lnTo>
                <a:lnTo>
                  <a:pt x="4203913" y="857735"/>
                </a:lnTo>
                <a:lnTo>
                  <a:pt x="4159220" y="870020"/>
                </a:lnTo>
                <a:lnTo>
                  <a:pt x="4112764" y="877588"/>
                </a:lnTo>
                <a:lnTo>
                  <a:pt x="4064812" y="880170"/>
                </a:lnTo>
                <a:close/>
              </a:path>
            </a:pathLst>
          </a:custGeom>
          <a:solidFill>
            <a:srgbClr val="1818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437003" y="6718279"/>
            <a:ext cx="4502150" cy="880744"/>
          </a:xfrm>
          <a:custGeom>
            <a:avLst/>
            <a:gdLst/>
            <a:ahLst/>
            <a:cxnLst/>
            <a:rect l="l" t="t" r="r" b="b"/>
            <a:pathLst>
              <a:path w="4502150" h="880745">
                <a:moveTo>
                  <a:pt x="4065000" y="880191"/>
                </a:moveTo>
                <a:lnTo>
                  <a:pt x="439913" y="880191"/>
                </a:lnTo>
                <a:lnTo>
                  <a:pt x="392143" y="877618"/>
                </a:lnTo>
                <a:lnTo>
                  <a:pt x="345683" y="870049"/>
                </a:lnTo>
                <a:lnTo>
                  <a:pt x="300988" y="857763"/>
                </a:lnTo>
                <a:lnTo>
                  <a:pt x="258326" y="841027"/>
                </a:lnTo>
                <a:lnTo>
                  <a:pt x="217965" y="820111"/>
                </a:lnTo>
                <a:lnTo>
                  <a:pt x="180175" y="795283"/>
                </a:lnTo>
                <a:lnTo>
                  <a:pt x="145223" y="766811"/>
                </a:lnTo>
                <a:lnTo>
                  <a:pt x="113378" y="734965"/>
                </a:lnTo>
                <a:lnTo>
                  <a:pt x="84908" y="700012"/>
                </a:lnTo>
                <a:lnTo>
                  <a:pt x="60082" y="662221"/>
                </a:lnTo>
                <a:lnTo>
                  <a:pt x="39168" y="621861"/>
                </a:lnTo>
                <a:lnTo>
                  <a:pt x="22434" y="579201"/>
                </a:lnTo>
                <a:lnTo>
                  <a:pt x="10149" y="534508"/>
                </a:lnTo>
                <a:lnTo>
                  <a:pt x="2582" y="488052"/>
                </a:lnTo>
                <a:lnTo>
                  <a:pt x="0" y="440102"/>
                </a:lnTo>
                <a:lnTo>
                  <a:pt x="2582" y="392143"/>
                </a:lnTo>
                <a:lnTo>
                  <a:pt x="10149" y="345683"/>
                </a:lnTo>
                <a:lnTo>
                  <a:pt x="22434" y="300988"/>
                </a:lnTo>
                <a:lnTo>
                  <a:pt x="39168" y="258326"/>
                </a:lnTo>
                <a:lnTo>
                  <a:pt x="60082" y="217965"/>
                </a:lnTo>
                <a:lnTo>
                  <a:pt x="84908" y="180175"/>
                </a:lnTo>
                <a:lnTo>
                  <a:pt x="113378" y="145223"/>
                </a:lnTo>
                <a:lnTo>
                  <a:pt x="145223" y="113378"/>
                </a:lnTo>
                <a:lnTo>
                  <a:pt x="180175" y="84908"/>
                </a:lnTo>
                <a:lnTo>
                  <a:pt x="217965" y="60082"/>
                </a:lnTo>
                <a:lnTo>
                  <a:pt x="258326" y="39168"/>
                </a:lnTo>
                <a:lnTo>
                  <a:pt x="300988" y="22434"/>
                </a:lnTo>
                <a:lnTo>
                  <a:pt x="345683" y="10149"/>
                </a:lnTo>
                <a:lnTo>
                  <a:pt x="392143" y="2582"/>
                </a:lnTo>
                <a:lnTo>
                  <a:pt x="440097" y="0"/>
                </a:lnTo>
                <a:lnTo>
                  <a:pt x="4064815" y="0"/>
                </a:lnTo>
                <a:lnTo>
                  <a:pt x="4112764" y="2582"/>
                </a:lnTo>
                <a:lnTo>
                  <a:pt x="4159220" y="10149"/>
                </a:lnTo>
                <a:lnTo>
                  <a:pt x="4203913" y="22434"/>
                </a:lnTo>
                <a:lnTo>
                  <a:pt x="4246574" y="39168"/>
                </a:lnTo>
                <a:lnTo>
                  <a:pt x="4286934" y="60082"/>
                </a:lnTo>
                <a:lnTo>
                  <a:pt x="4324724" y="84908"/>
                </a:lnTo>
                <a:lnTo>
                  <a:pt x="4359677" y="113378"/>
                </a:lnTo>
                <a:lnTo>
                  <a:pt x="4391524" y="145223"/>
                </a:lnTo>
                <a:lnTo>
                  <a:pt x="4419995" y="180175"/>
                </a:lnTo>
                <a:lnTo>
                  <a:pt x="4444823" y="217965"/>
                </a:lnTo>
                <a:lnTo>
                  <a:pt x="4465740" y="258326"/>
                </a:lnTo>
                <a:lnTo>
                  <a:pt x="4482475" y="300988"/>
                </a:lnTo>
                <a:lnTo>
                  <a:pt x="4494762" y="345683"/>
                </a:lnTo>
                <a:lnTo>
                  <a:pt x="4501811" y="388954"/>
                </a:lnTo>
                <a:lnTo>
                  <a:pt x="4501811" y="491240"/>
                </a:lnTo>
                <a:lnTo>
                  <a:pt x="4494762" y="534508"/>
                </a:lnTo>
                <a:lnTo>
                  <a:pt x="4482475" y="579201"/>
                </a:lnTo>
                <a:lnTo>
                  <a:pt x="4465740" y="621861"/>
                </a:lnTo>
                <a:lnTo>
                  <a:pt x="4444823" y="662221"/>
                </a:lnTo>
                <a:lnTo>
                  <a:pt x="4419995" y="700012"/>
                </a:lnTo>
                <a:lnTo>
                  <a:pt x="4391524" y="734965"/>
                </a:lnTo>
                <a:lnTo>
                  <a:pt x="4359677" y="766811"/>
                </a:lnTo>
                <a:lnTo>
                  <a:pt x="4324724" y="795283"/>
                </a:lnTo>
                <a:lnTo>
                  <a:pt x="4286934" y="820111"/>
                </a:lnTo>
                <a:lnTo>
                  <a:pt x="4246574" y="841027"/>
                </a:lnTo>
                <a:lnTo>
                  <a:pt x="4203913" y="857763"/>
                </a:lnTo>
                <a:lnTo>
                  <a:pt x="4159220" y="870049"/>
                </a:lnTo>
                <a:lnTo>
                  <a:pt x="4112764" y="877618"/>
                </a:lnTo>
                <a:lnTo>
                  <a:pt x="4065000" y="880191"/>
                </a:lnTo>
                <a:close/>
              </a:path>
            </a:pathLst>
          </a:custGeom>
          <a:solidFill>
            <a:srgbClr val="18181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0" y="9893472"/>
            <a:ext cx="18288000" cy="393700"/>
            <a:chOff x="0" y="9893472"/>
            <a:chExt cx="18288000" cy="393700"/>
          </a:xfrm>
        </p:grpSpPr>
        <p:sp>
          <p:nvSpPr>
            <p:cNvPr id="15" name="object 15"/>
            <p:cNvSpPr/>
            <p:nvPr/>
          </p:nvSpPr>
          <p:spPr>
            <a:xfrm>
              <a:off x="5021366" y="9893472"/>
              <a:ext cx="13267055" cy="393700"/>
            </a:xfrm>
            <a:custGeom>
              <a:avLst/>
              <a:gdLst/>
              <a:ahLst/>
              <a:cxnLst/>
              <a:rect l="l" t="t" r="r" b="b"/>
              <a:pathLst>
                <a:path w="13267055" h="393700">
                  <a:moveTo>
                    <a:pt x="13266633" y="393527"/>
                  </a:moveTo>
                  <a:lnTo>
                    <a:pt x="228325" y="393527"/>
                  </a:lnTo>
                  <a:lnTo>
                    <a:pt x="0" y="0"/>
                  </a:lnTo>
                  <a:lnTo>
                    <a:pt x="13266633" y="0"/>
                  </a:lnTo>
                  <a:lnTo>
                    <a:pt x="13266633" y="393527"/>
                  </a:lnTo>
                  <a:close/>
                </a:path>
              </a:pathLst>
            </a:custGeom>
            <a:solidFill>
              <a:srgbClr val="0072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0" y="9893472"/>
              <a:ext cx="5991225" cy="393700"/>
            </a:xfrm>
            <a:custGeom>
              <a:avLst/>
              <a:gdLst/>
              <a:ahLst/>
              <a:cxnLst/>
              <a:rect l="l" t="t" r="r" b="b"/>
              <a:pathLst>
                <a:path w="5991225" h="393700">
                  <a:moveTo>
                    <a:pt x="5990641" y="393527"/>
                  </a:moveTo>
                  <a:lnTo>
                    <a:pt x="0" y="393527"/>
                  </a:lnTo>
                  <a:lnTo>
                    <a:pt x="0" y="0"/>
                  </a:lnTo>
                  <a:lnTo>
                    <a:pt x="5762305" y="0"/>
                  </a:lnTo>
                  <a:lnTo>
                    <a:pt x="5990641" y="393527"/>
                  </a:lnTo>
                  <a:close/>
                </a:path>
              </a:pathLst>
            </a:custGeom>
            <a:solidFill>
              <a:srgbClr val="FD00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/>
          <p:nvPr/>
        </p:nvSpPr>
        <p:spPr>
          <a:xfrm>
            <a:off x="0" y="0"/>
            <a:ext cx="772795" cy="1379220"/>
          </a:xfrm>
          <a:custGeom>
            <a:avLst/>
            <a:gdLst/>
            <a:ahLst/>
            <a:cxnLst/>
            <a:rect l="l" t="t" r="r" b="b"/>
            <a:pathLst>
              <a:path w="772795" h="1379220">
                <a:moveTo>
                  <a:pt x="0" y="0"/>
                </a:moveTo>
                <a:lnTo>
                  <a:pt x="568886" y="0"/>
                </a:lnTo>
                <a:lnTo>
                  <a:pt x="772358" y="87469"/>
                </a:lnTo>
                <a:lnTo>
                  <a:pt x="0" y="1378641"/>
                </a:lnTo>
                <a:lnTo>
                  <a:pt x="0" y="0"/>
                </a:lnTo>
                <a:close/>
              </a:path>
            </a:pathLst>
          </a:custGeom>
          <a:solidFill>
            <a:srgbClr val="FD000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" name="object 18"/>
          <p:cNvGrpSpPr/>
          <p:nvPr/>
        </p:nvGrpSpPr>
        <p:grpSpPr>
          <a:xfrm>
            <a:off x="323495" y="0"/>
            <a:ext cx="2362835" cy="732155"/>
            <a:chOff x="323495" y="0"/>
            <a:chExt cx="2362835" cy="732155"/>
          </a:xfrm>
        </p:grpSpPr>
        <p:sp>
          <p:nvSpPr>
            <p:cNvPr id="19" name="object 19"/>
            <p:cNvSpPr/>
            <p:nvPr/>
          </p:nvSpPr>
          <p:spPr>
            <a:xfrm>
              <a:off x="1203592" y="0"/>
              <a:ext cx="1482725" cy="732155"/>
            </a:xfrm>
            <a:custGeom>
              <a:avLst/>
              <a:gdLst/>
              <a:ahLst/>
              <a:cxnLst/>
              <a:rect l="l" t="t" r="r" b="b"/>
              <a:pathLst>
                <a:path w="1482725" h="732155">
                  <a:moveTo>
                    <a:pt x="208326" y="0"/>
                  </a:moveTo>
                  <a:lnTo>
                    <a:pt x="1482691" y="0"/>
                  </a:lnTo>
                  <a:lnTo>
                    <a:pt x="0" y="731912"/>
                  </a:lnTo>
                  <a:lnTo>
                    <a:pt x="208326" y="0"/>
                  </a:lnTo>
                  <a:close/>
                </a:path>
              </a:pathLst>
            </a:custGeom>
            <a:solidFill>
              <a:srgbClr val="FD00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23495" y="0"/>
              <a:ext cx="1087120" cy="732155"/>
            </a:xfrm>
            <a:custGeom>
              <a:avLst/>
              <a:gdLst/>
              <a:ahLst/>
              <a:cxnLst/>
              <a:rect l="l" t="t" r="r" b="b"/>
              <a:pathLst>
                <a:path w="1087120" h="732155">
                  <a:moveTo>
                    <a:pt x="0" y="0"/>
                  </a:moveTo>
                  <a:lnTo>
                    <a:pt x="1086693" y="0"/>
                  </a:lnTo>
                  <a:lnTo>
                    <a:pt x="878320" y="7320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/>
          <p:nvPr/>
        </p:nvSpPr>
        <p:spPr>
          <a:xfrm>
            <a:off x="17593755" y="0"/>
            <a:ext cx="694690" cy="1272540"/>
          </a:xfrm>
          <a:custGeom>
            <a:avLst/>
            <a:gdLst/>
            <a:ahLst/>
            <a:cxnLst/>
            <a:rect l="l" t="t" r="r" b="b"/>
            <a:pathLst>
              <a:path w="694690" h="1272540">
                <a:moveTo>
                  <a:pt x="694245" y="0"/>
                </a:moveTo>
                <a:lnTo>
                  <a:pt x="194310" y="0"/>
                </a:lnTo>
                <a:lnTo>
                  <a:pt x="0" y="80921"/>
                </a:lnTo>
                <a:lnTo>
                  <a:pt x="694245" y="1272106"/>
                </a:lnTo>
                <a:lnTo>
                  <a:pt x="694245" y="0"/>
                </a:lnTo>
                <a:close/>
              </a:path>
            </a:pathLst>
          </a:custGeom>
          <a:solidFill>
            <a:srgbClr val="FD000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object 22"/>
          <p:cNvGrpSpPr/>
          <p:nvPr/>
        </p:nvGrpSpPr>
        <p:grpSpPr>
          <a:xfrm>
            <a:off x="15736761" y="0"/>
            <a:ext cx="2305685" cy="720725"/>
            <a:chOff x="15736761" y="0"/>
            <a:chExt cx="2305685" cy="720725"/>
          </a:xfrm>
        </p:grpSpPr>
        <p:sp>
          <p:nvSpPr>
            <p:cNvPr id="23" name="object 23"/>
            <p:cNvSpPr/>
            <p:nvPr/>
          </p:nvSpPr>
          <p:spPr>
            <a:xfrm>
              <a:off x="15736761" y="0"/>
              <a:ext cx="1418590" cy="720725"/>
            </a:xfrm>
            <a:custGeom>
              <a:avLst/>
              <a:gdLst/>
              <a:ahLst/>
              <a:cxnLst/>
              <a:rect l="l" t="t" r="r" b="b"/>
              <a:pathLst>
                <a:path w="1418590" h="720725">
                  <a:moveTo>
                    <a:pt x="1222238" y="0"/>
                  </a:moveTo>
                  <a:lnTo>
                    <a:pt x="0" y="0"/>
                  </a:lnTo>
                  <a:lnTo>
                    <a:pt x="1418446" y="720409"/>
                  </a:lnTo>
                  <a:lnTo>
                    <a:pt x="1222238" y="0"/>
                  </a:lnTo>
                  <a:close/>
                </a:path>
              </a:pathLst>
            </a:custGeom>
            <a:solidFill>
              <a:srgbClr val="FD00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6960723" y="0"/>
              <a:ext cx="1081405" cy="720725"/>
            </a:xfrm>
            <a:custGeom>
              <a:avLst/>
              <a:gdLst/>
              <a:ahLst/>
              <a:cxnLst/>
              <a:rect l="l" t="t" r="r" b="b"/>
              <a:pathLst>
                <a:path w="1081405" h="720725">
                  <a:moveTo>
                    <a:pt x="1081106" y="0"/>
                  </a:moveTo>
                  <a:lnTo>
                    <a:pt x="0" y="0"/>
                  </a:lnTo>
                  <a:lnTo>
                    <a:pt x="196258" y="720580"/>
                  </a:lnTo>
                  <a:lnTo>
                    <a:pt x="1081106" y="0"/>
                  </a:lnTo>
                  <a:close/>
                </a:path>
              </a:pathLst>
            </a:custGeom>
            <a:solidFill>
              <a:srgbClr val="0072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1038753" y="5455251"/>
            <a:ext cx="714375" cy="714375"/>
            <a:chOff x="1038753" y="5455251"/>
            <a:chExt cx="714375" cy="714375"/>
          </a:xfrm>
        </p:grpSpPr>
        <p:sp>
          <p:nvSpPr>
            <p:cNvPr id="26" name="object 26"/>
            <p:cNvSpPr/>
            <p:nvPr/>
          </p:nvSpPr>
          <p:spPr>
            <a:xfrm>
              <a:off x="1038753" y="5455251"/>
              <a:ext cx="714375" cy="714375"/>
            </a:xfrm>
            <a:custGeom>
              <a:avLst/>
              <a:gdLst/>
              <a:ahLst/>
              <a:cxnLst/>
              <a:rect l="l" t="t" r="r" b="b"/>
              <a:pathLst>
                <a:path w="714375" h="714375">
                  <a:moveTo>
                    <a:pt x="357187" y="714375"/>
                  </a:moveTo>
                  <a:lnTo>
                    <a:pt x="313461" y="711687"/>
                  </a:lnTo>
                  <a:lnTo>
                    <a:pt x="270396" y="703669"/>
                  </a:lnTo>
                  <a:lnTo>
                    <a:pt x="228639" y="690442"/>
                  </a:lnTo>
                  <a:lnTo>
                    <a:pt x="188810" y="672197"/>
                  </a:lnTo>
                  <a:lnTo>
                    <a:pt x="151512" y="649217"/>
                  </a:lnTo>
                  <a:lnTo>
                    <a:pt x="117315" y="621846"/>
                  </a:lnTo>
                  <a:lnTo>
                    <a:pt x="86722" y="590494"/>
                  </a:lnTo>
                  <a:lnTo>
                    <a:pt x="60196" y="555631"/>
                  </a:lnTo>
                  <a:lnTo>
                    <a:pt x="38137" y="517782"/>
                  </a:lnTo>
                  <a:lnTo>
                    <a:pt x="20879" y="477520"/>
                  </a:lnTo>
                  <a:lnTo>
                    <a:pt x="8679" y="435451"/>
                  </a:lnTo>
                  <a:lnTo>
                    <a:pt x="1719" y="392197"/>
                  </a:lnTo>
                  <a:lnTo>
                    <a:pt x="0" y="357187"/>
                  </a:lnTo>
                  <a:lnTo>
                    <a:pt x="107" y="348420"/>
                  </a:lnTo>
                  <a:lnTo>
                    <a:pt x="3865" y="304776"/>
                  </a:lnTo>
                  <a:lnTo>
                    <a:pt x="12938" y="261922"/>
                  </a:lnTo>
                  <a:lnTo>
                    <a:pt x="27189" y="220495"/>
                  </a:lnTo>
                  <a:lnTo>
                    <a:pt x="46404" y="181129"/>
                  </a:lnTo>
                  <a:lnTo>
                    <a:pt x="70290" y="144410"/>
                  </a:lnTo>
                  <a:lnTo>
                    <a:pt x="98493" y="110894"/>
                  </a:lnTo>
                  <a:lnTo>
                    <a:pt x="130592" y="81076"/>
                  </a:lnTo>
                  <a:lnTo>
                    <a:pt x="166095" y="55414"/>
                  </a:lnTo>
                  <a:lnTo>
                    <a:pt x="204468" y="34293"/>
                  </a:lnTo>
                  <a:lnTo>
                    <a:pt x="245141" y="18028"/>
                  </a:lnTo>
                  <a:lnTo>
                    <a:pt x="287504" y="6863"/>
                  </a:lnTo>
                  <a:lnTo>
                    <a:pt x="330914" y="967"/>
                  </a:lnTo>
                  <a:lnTo>
                    <a:pt x="357187" y="0"/>
                  </a:lnTo>
                  <a:lnTo>
                    <a:pt x="365954" y="107"/>
                  </a:lnTo>
                  <a:lnTo>
                    <a:pt x="409598" y="3865"/>
                  </a:lnTo>
                  <a:lnTo>
                    <a:pt x="452452" y="12938"/>
                  </a:lnTo>
                  <a:lnTo>
                    <a:pt x="493879" y="27189"/>
                  </a:lnTo>
                  <a:lnTo>
                    <a:pt x="533246" y="46404"/>
                  </a:lnTo>
                  <a:lnTo>
                    <a:pt x="569964" y="70290"/>
                  </a:lnTo>
                  <a:lnTo>
                    <a:pt x="603481" y="98493"/>
                  </a:lnTo>
                  <a:lnTo>
                    <a:pt x="633298" y="130592"/>
                  </a:lnTo>
                  <a:lnTo>
                    <a:pt x="658961" y="166095"/>
                  </a:lnTo>
                  <a:lnTo>
                    <a:pt x="680079" y="204468"/>
                  </a:lnTo>
                  <a:lnTo>
                    <a:pt x="696346" y="245141"/>
                  </a:lnTo>
                  <a:lnTo>
                    <a:pt x="707510" y="287504"/>
                  </a:lnTo>
                  <a:lnTo>
                    <a:pt x="713407" y="330914"/>
                  </a:lnTo>
                  <a:lnTo>
                    <a:pt x="714375" y="357187"/>
                  </a:lnTo>
                  <a:lnTo>
                    <a:pt x="714267" y="365954"/>
                  </a:lnTo>
                  <a:lnTo>
                    <a:pt x="710507" y="409598"/>
                  </a:lnTo>
                  <a:lnTo>
                    <a:pt x="701435" y="452452"/>
                  </a:lnTo>
                  <a:lnTo>
                    <a:pt x="687183" y="493879"/>
                  </a:lnTo>
                  <a:lnTo>
                    <a:pt x="667970" y="533246"/>
                  </a:lnTo>
                  <a:lnTo>
                    <a:pt x="644084" y="569964"/>
                  </a:lnTo>
                  <a:lnTo>
                    <a:pt x="615882" y="603481"/>
                  </a:lnTo>
                  <a:lnTo>
                    <a:pt x="583782" y="633298"/>
                  </a:lnTo>
                  <a:lnTo>
                    <a:pt x="548279" y="658961"/>
                  </a:lnTo>
                  <a:lnTo>
                    <a:pt x="509906" y="680079"/>
                  </a:lnTo>
                  <a:lnTo>
                    <a:pt x="469233" y="696346"/>
                  </a:lnTo>
                  <a:lnTo>
                    <a:pt x="426870" y="707510"/>
                  </a:lnTo>
                  <a:lnTo>
                    <a:pt x="383460" y="713407"/>
                  </a:lnTo>
                  <a:lnTo>
                    <a:pt x="357187" y="714375"/>
                  </a:lnTo>
                  <a:close/>
                </a:path>
              </a:pathLst>
            </a:custGeom>
            <a:solidFill>
              <a:srgbClr val="1818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189097" y="5667957"/>
              <a:ext cx="414020" cy="328295"/>
            </a:xfrm>
            <a:custGeom>
              <a:avLst/>
              <a:gdLst/>
              <a:ahLst/>
              <a:cxnLst/>
              <a:rect l="l" t="t" r="r" b="b"/>
              <a:pathLst>
                <a:path w="414019" h="328295">
                  <a:moveTo>
                    <a:pt x="146147" y="327968"/>
                  </a:moveTo>
                  <a:lnTo>
                    <a:pt x="110597" y="310451"/>
                  </a:lnTo>
                  <a:lnTo>
                    <a:pt x="15898" y="189385"/>
                  </a:lnTo>
                  <a:lnTo>
                    <a:pt x="895" y="150652"/>
                  </a:lnTo>
                  <a:lnTo>
                    <a:pt x="0" y="138695"/>
                  </a:lnTo>
                  <a:lnTo>
                    <a:pt x="142" y="132732"/>
                  </a:lnTo>
                  <a:lnTo>
                    <a:pt x="14956" y="87715"/>
                  </a:lnTo>
                  <a:lnTo>
                    <a:pt x="35247" y="65936"/>
                  </a:lnTo>
                  <a:lnTo>
                    <a:pt x="152377" y="215711"/>
                  </a:lnTo>
                  <a:lnTo>
                    <a:pt x="293414" y="87733"/>
                  </a:lnTo>
                  <a:lnTo>
                    <a:pt x="390075" y="0"/>
                  </a:lnTo>
                  <a:lnTo>
                    <a:pt x="394100" y="4440"/>
                  </a:lnTo>
                  <a:lnTo>
                    <a:pt x="397657" y="9229"/>
                  </a:lnTo>
                  <a:lnTo>
                    <a:pt x="413621" y="53825"/>
                  </a:lnTo>
                  <a:lnTo>
                    <a:pt x="413917" y="59783"/>
                  </a:lnTo>
                  <a:lnTo>
                    <a:pt x="413331" y="71757"/>
                  </a:lnTo>
                  <a:lnTo>
                    <a:pt x="399358" y="110852"/>
                  </a:lnTo>
                  <a:lnTo>
                    <a:pt x="287155" y="216665"/>
                  </a:lnTo>
                  <a:lnTo>
                    <a:pt x="177766" y="315923"/>
                  </a:lnTo>
                  <a:lnTo>
                    <a:pt x="149283" y="327903"/>
                  </a:lnTo>
                  <a:lnTo>
                    <a:pt x="146147" y="327968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1038753" y="6828558"/>
            <a:ext cx="714375" cy="714375"/>
            <a:chOff x="1038753" y="6828558"/>
            <a:chExt cx="714375" cy="714375"/>
          </a:xfrm>
        </p:grpSpPr>
        <p:sp>
          <p:nvSpPr>
            <p:cNvPr id="29" name="object 29"/>
            <p:cNvSpPr/>
            <p:nvPr/>
          </p:nvSpPr>
          <p:spPr>
            <a:xfrm>
              <a:off x="1038753" y="6828558"/>
              <a:ext cx="714375" cy="714375"/>
            </a:xfrm>
            <a:custGeom>
              <a:avLst/>
              <a:gdLst/>
              <a:ahLst/>
              <a:cxnLst/>
              <a:rect l="l" t="t" r="r" b="b"/>
              <a:pathLst>
                <a:path w="714375" h="714375">
                  <a:moveTo>
                    <a:pt x="357187" y="714375"/>
                  </a:moveTo>
                  <a:lnTo>
                    <a:pt x="313461" y="711687"/>
                  </a:lnTo>
                  <a:lnTo>
                    <a:pt x="270396" y="703669"/>
                  </a:lnTo>
                  <a:lnTo>
                    <a:pt x="228639" y="690442"/>
                  </a:lnTo>
                  <a:lnTo>
                    <a:pt x="188810" y="672197"/>
                  </a:lnTo>
                  <a:lnTo>
                    <a:pt x="151512" y="649217"/>
                  </a:lnTo>
                  <a:lnTo>
                    <a:pt x="117315" y="621846"/>
                  </a:lnTo>
                  <a:lnTo>
                    <a:pt x="86722" y="590494"/>
                  </a:lnTo>
                  <a:lnTo>
                    <a:pt x="60196" y="555631"/>
                  </a:lnTo>
                  <a:lnTo>
                    <a:pt x="38137" y="517782"/>
                  </a:lnTo>
                  <a:lnTo>
                    <a:pt x="20879" y="477520"/>
                  </a:lnTo>
                  <a:lnTo>
                    <a:pt x="8679" y="435451"/>
                  </a:lnTo>
                  <a:lnTo>
                    <a:pt x="1719" y="392197"/>
                  </a:lnTo>
                  <a:lnTo>
                    <a:pt x="0" y="357187"/>
                  </a:lnTo>
                  <a:lnTo>
                    <a:pt x="107" y="348420"/>
                  </a:lnTo>
                  <a:lnTo>
                    <a:pt x="3865" y="304776"/>
                  </a:lnTo>
                  <a:lnTo>
                    <a:pt x="12938" y="261922"/>
                  </a:lnTo>
                  <a:lnTo>
                    <a:pt x="27189" y="220495"/>
                  </a:lnTo>
                  <a:lnTo>
                    <a:pt x="46404" y="181129"/>
                  </a:lnTo>
                  <a:lnTo>
                    <a:pt x="70290" y="144410"/>
                  </a:lnTo>
                  <a:lnTo>
                    <a:pt x="98493" y="110894"/>
                  </a:lnTo>
                  <a:lnTo>
                    <a:pt x="130592" y="81076"/>
                  </a:lnTo>
                  <a:lnTo>
                    <a:pt x="166095" y="55414"/>
                  </a:lnTo>
                  <a:lnTo>
                    <a:pt x="204468" y="34293"/>
                  </a:lnTo>
                  <a:lnTo>
                    <a:pt x="245141" y="18028"/>
                  </a:lnTo>
                  <a:lnTo>
                    <a:pt x="287504" y="6863"/>
                  </a:lnTo>
                  <a:lnTo>
                    <a:pt x="330914" y="967"/>
                  </a:lnTo>
                  <a:lnTo>
                    <a:pt x="357187" y="0"/>
                  </a:lnTo>
                  <a:lnTo>
                    <a:pt x="365954" y="107"/>
                  </a:lnTo>
                  <a:lnTo>
                    <a:pt x="409598" y="3865"/>
                  </a:lnTo>
                  <a:lnTo>
                    <a:pt x="452452" y="12938"/>
                  </a:lnTo>
                  <a:lnTo>
                    <a:pt x="493879" y="27189"/>
                  </a:lnTo>
                  <a:lnTo>
                    <a:pt x="533246" y="46404"/>
                  </a:lnTo>
                  <a:lnTo>
                    <a:pt x="569964" y="70290"/>
                  </a:lnTo>
                  <a:lnTo>
                    <a:pt x="603481" y="98493"/>
                  </a:lnTo>
                  <a:lnTo>
                    <a:pt x="633298" y="130592"/>
                  </a:lnTo>
                  <a:lnTo>
                    <a:pt x="658961" y="166095"/>
                  </a:lnTo>
                  <a:lnTo>
                    <a:pt x="680079" y="204468"/>
                  </a:lnTo>
                  <a:lnTo>
                    <a:pt x="696346" y="245141"/>
                  </a:lnTo>
                  <a:lnTo>
                    <a:pt x="707510" y="287504"/>
                  </a:lnTo>
                  <a:lnTo>
                    <a:pt x="713407" y="330914"/>
                  </a:lnTo>
                  <a:lnTo>
                    <a:pt x="714375" y="357187"/>
                  </a:lnTo>
                  <a:lnTo>
                    <a:pt x="714267" y="365954"/>
                  </a:lnTo>
                  <a:lnTo>
                    <a:pt x="710507" y="409598"/>
                  </a:lnTo>
                  <a:lnTo>
                    <a:pt x="701435" y="452452"/>
                  </a:lnTo>
                  <a:lnTo>
                    <a:pt x="687183" y="493879"/>
                  </a:lnTo>
                  <a:lnTo>
                    <a:pt x="667970" y="533246"/>
                  </a:lnTo>
                  <a:lnTo>
                    <a:pt x="644084" y="569964"/>
                  </a:lnTo>
                  <a:lnTo>
                    <a:pt x="615882" y="603481"/>
                  </a:lnTo>
                  <a:lnTo>
                    <a:pt x="583782" y="633298"/>
                  </a:lnTo>
                  <a:lnTo>
                    <a:pt x="548279" y="658961"/>
                  </a:lnTo>
                  <a:lnTo>
                    <a:pt x="509906" y="680079"/>
                  </a:lnTo>
                  <a:lnTo>
                    <a:pt x="469233" y="696346"/>
                  </a:lnTo>
                  <a:lnTo>
                    <a:pt x="426870" y="707510"/>
                  </a:lnTo>
                  <a:lnTo>
                    <a:pt x="383460" y="713407"/>
                  </a:lnTo>
                  <a:lnTo>
                    <a:pt x="357187" y="714375"/>
                  </a:lnTo>
                  <a:close/>
                </a:path>
              </a:pathLst>
            </a:custGeom>
            <a:solidFill>
              <a:srgbClr val="1818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189097" y="7041264"/>
              <a:ext cx="414020" cy="328295"/>
            </a:xfrm>
            <a:custGeom>
              <a:avLst/>
              <a:gdLst/>
              <a:ahLst/>
              <a:cxnLst/>
              <a:rect l="l" t="t" r="r" b="b"/>
              <a:pathLst>
                <a:path w="414019" h="328295">
                  <a:moveTo>
                    <a:pt x="146147" y="327968"/>
                  </a:moveTo>
                  <a:lnTo>
                    <a:pt x="110597" y="310451"/>
                  </a:lnTo>
                  <a:lnTo>
                    <a:pt x="15898" y="189385"/>
                  </a:lnTo>
                  <a:lnTo>
                    <a:pt x="895" y="150652"/>
                  </a:lnTo>
                  <a:lnTo>
                    <a:pt x="0" y="138695"/>
                  </a:lnTo>
                  <a:lnTo>
                    <a:pt x="142" y="132732"/>
                  </a:lnTo>
                  <a:lnTo>
                    <a:pt x="14956" y="87715"/>
                  </a:lnTo>
                  <a:lnTo>
                    <a:pt x="35247" y="65936"/>
                  </a:lnTo>
                  <a:lnTo>
                    <a:pt x="152377" y="215711"/>
                  </a:lnTo>
                  <a:lnTo>
                    <a:pt x="293414" y="87733"/>
                  </a:lnTo>
                  <a:lnTo>
                    <a:pt x="390075" y="0"/>
                  </a:lnTo>
                  <a:lnTo>
                    <a:pt x="394100" y="4440"/>
                  </a:lnTo>
                  <a:lnTo>
                    <a:pt x="397657" y="9229"/>
                  </a:lnTo>
                  <a:lnTo>
                    <a:pt x="413621" y="53825"/>
                  </a:lnTo>
                  <a:lnTo>
                    <a:pt x="413917" y="59783"/>
                  </a:lnTo>
                  <a:lnTo>
                    <a:pt x="413331" y="71757"/>
                  </a:lnTo>
                  <a:lnTo>
                    <a:pt x="399358" y="110852"/>
                  </a:lnTo>
                  <a:lnTo>
                    <a:pt x="287155" y="216665"/>
                  </a:lnTo>
                  <a:lnTo>
                    <a:pt x="177766" y="315923"/>
                  </a:lnTo>
                  <a:lnTo>
                    <a:pt x="149283" y="327903"/>
                  </a:lnTo>
                  <a:lnTo>
                    <a:pt x="146147" y="327968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1" name="object 3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4518" y="7994550"/>
            <a:ext cx="8040006" cy="1152765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348447" y="5048462"/>
            <a:ext cx="8040033" cy="1152765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348447" y="6372343"/>
            <a:ext cx="8040033" cy="1152765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348447" y="7748362"/>
            <a:ext cx="8040033" cy="1152765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2207788"/>
            <a:ext cx="18287999" cy="2628899"/>
          </a:xfrm>
          <a:prstGeom prst="rect">
            <a:avLst/>
          </a:prstGeom>
        </p:spPr>
      </p:pic>
      <p:sp>
        <p:nvSpPr>
          <p:cNvPr id="36" name="object 3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74470">
              <a:lnSpc>
                <a:spcPct val="100000"/>
              </a:lnSpc>
              <a:spcBef>
                <a:spcPts val="100"/>
              </a:spcBef>
            </a:pPr>
            <a:r>
              <a:rPr spc="-130" dirty="0">
                <a:latin typeface="Tahoma"/>
                <a:cs typeface="Tahoma"/>
              </a:rPr>
              <a:t>UNIQUE</a:t>
            </a:r>
            <a:r>
              <a:rPr spc="-409" dirty="0">
                <a:latin typeface="Tahoma"/>
                <a:cs typeface="Tahoma"/>
              </a:rPr>
              <a:t> </a:t>
            </a:r>
            <a:r>
              <a:rPr spc="-195" dirty="0">
                <a:latin typeface="Tahoma"/>
                <a:cs typeface="Tahoma"/>
              </a:rPr>
              <a:t>SELLING</a:t>
            </a:r>
            <a:r>
              <a:rPr spc="-409" dirty="0">
                <a:latin typeface="Tahoma"/>
                <a:cs typeface="Tahoma"/>
              </a:rPr>
              <a:t> </a:t>
            </a:r>
            <a:r>
              <a:rPr spc="-150" dirty="0">
                <a:latin typeface="Tahoma"/>
                <a:cs typeface="Tahoma"/>
              </a:rPr>
              <a:t>PROPOSITION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2280280" y="5278997"/>
            <a:ext cx="5928995" cy="958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2500"/>
              </a:lnSpc>
              <a:spcBef>
                <a:spcPts val="100"/>
              </a:spcBef>
            </a:pPr>
            <a:r>
              <a:rPr sz="2500" spc="90" dirty="0">
                <a:solidFill>
                  <a:srgbClr val="FEFEFE"/>
                </a:solidFill>
                <a:latin typeface="Trebuchet MS"/>
                <a:cs typeface="Trebuchet MS"/>
              </a:rPr>
              <a:t>In-</a:t>
            </a:r>
            <a:r>
              <a:rPr sz="2500" spc="100" dirty="0">
                <a:solidFill>
                  <a:srgbClr val="FEFEFE"/>
                </a:solidFill>
                <a:latin typeface="Trebuchet MS"/>
                <a:cs typeface="Trebuchet MS"/>
              </a:rPr>
              <a:t>house</a:t>
            </a:r>
            <a:r>
              <a:rPr sz="2500" spc="-100" dirty="0">
                <a:solidFill>
                  <a:srgbClr val="FEFEFE"/>
                </a:solidFill>
                <a:latin typeface="Trebuchet MS"/>
                <a:cs typeface="Trebuchet MS"/>
              </a:rPr>
              <a:t> </a:t>
            </a:r>
            <a:r>
              <a:rPr sz="2500" dirty="0">
                <a:solidFill>
                  <a:srgbClr val="FEFEFE"/>
                </a:solidFill>
                <a:latin typeface="Trebuchet MS"/>
                <a:cs typeface="Trebuchet MS"/>
              </a:rPr>
              <a:t>casting,</a:t>
            </a:r>
            <a:r>
              <a:rPr sz="2500" spc="-100" dirty="0">
                <a:solidFill>
                  <a:srgbClr val="FEFEFE"/>
                </a:solidFill>
                <a:latin typeface="Trebuchet MS"/>
                <a:cs typeface="Trebuchet MS"/>
              </a:rPr>
              <a:t> </a:t>
            </a:r>
            <a:r>
              <a:rPr sz="2500" spc="-40" dirty="0">
                <a:solidFill>
                  <a:srgbClr val="FEFEFE"/>
                </a:solidFill>
                <a:latin typeface="Trebuchet MS"/>
                <a:cs typeface="Trebuchet MS"/>
              </a:rPr>
              <a:t>forging,</a:t>
            </a:r>
            <a:r>
              <a:rPr sz="2500" spc="-95" dirty="0">
                <a:solidFill>
                  <a:srgbClr val="FEFEFE"/>
                </a:solidFill>
                <a:latin typeface="Trebuchet MS"/>
                <a:cs typeface="Trebuchet MS"/>
              </a:rPr>
              <a:t> </a:t>
            </a:r>
            <a:r>
              <a:rPr sz="2500" spc="85" dirty="0">
                <a:solidFill>
                  <a:srgbClr val="FEFEFE"/>
                </a:solidFill>
                <a:latin typeface="Trebuchet MS"/>
                <a:cs typeface="Trebuchet MS"/>
              </a:rPr>
              <a:t>and</a:t>
            </a:r>
            <a:r>
              <a:rPr sz="2500" spc="-100" dirty="0">
                <a:solidFill>
                  <a:srgbClr val="FEFEFE"/>
                </a:solidFill>
                <a:latin typeface="Trebuchet MS"/>
                <a:cs typeface="Trebuchet MS"/>
              </a:rPr>
              <a:t> </a:t>
            </a:r>
            <a:r>
              <a:rPr sz="2500" spc="-10" dirty="0">
                <a:solidFill>
                  <a:srgbClr val="FEFEFE"/>
                </a:solidFill>
                <a:latin typeface="Trebuchet MS"/>
                <a:cs typeface="Trebuchet MS"/>
              </a:rPr>
              <a:t>machining facilities.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280280" y="6656723"/>
            <a:ext cx="5750560" cy="958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2500"/>
              </a:lnSpc>
              <a:spcBef>
                <a:spcPts val="100"/>
              </a:spcBef>
            </a:pPr>
            <a:r>
              <a:rPr sz="2500" dirty="0">
                <a:solidFill>
                  <a:srgbClr val="FEFEFE"/>
                </a:solidFill>
                <a:latin typeface="Trebuchet MS"/>
                <a:cs typeface="Trebuchet MS"/>
              </a:rPr>
              <a:t>Expertise</a:t>
            </a:r>
            <a:r>
              <a:rPr sz="2500" spc="-20" dirty="0">
                <a:solidFill>
                  <a:srgbClr val="FEFEFE"/>
                </a:solidFill>
                <a:latin typeface="Trebuchet MS"/>
                <a:cs typeface="Trebuchet MS"/>
              </a:rPr>
              <a:t> </a:t>
            </a:r>
            <a:r>
              <a:rPr sz="2500" dirty="0">
                <a:solidFill>
                  <a:srgbClr val="FEFEFE"/>
                </a:solidFill>
                <a:latin typeface="Trebuchet MS"/>
                <a:cs typeface="Trebuchet MS"/>
              </a:rPr>
              <a:t>team</a:t>
            </a:r>
            <a:r>
              <a:rPr sz="2500" spc="-20" dirty="0">
                <a:solidFill>
                  <a:srgbClr val="FEFEFE"/>
                </a:solidFill>
                <a:latin typeface="Trebuchet MS"/>
                <a:cs typeface="Trebuchet MS"/>
              </a:rPr>
              <a:t> </a:t>
            </a:r>
            <a:r>
              <a:rPr sz="2500" dirty="0">
                <a:solidFill>
                  <a:srgbClr val="FEFEFE"/>
                </a:solidFill>
                <a:latin typeface="Trebuchet MS"/>
                <a:cs typeface="Trebuchet MS"/>
              </a:rPr>
              <a:t>with</a:t>
            </a:r>
            <a:r>
              <a:rPr sz="2500" spc="-20" dirty="0">
                <a:solidFill>
                  <a:srgbClr val="FEFEFE"/>
                </a:solidFill>
                <a:latin typeface="Trebuchet MS"/>
                <a:cs typeface="Trebuchet MS"/>
              </a:rPr>
              <a:t> </a:t>
            </a:r>
            <a:r>
              <a:rPr sz="2500" dirty="0">
                <a:solidFill>
                  <a:srgbClr val="FEFEFE"/>
                </a:solidFill>
                <a:latin typeface="Trebuchet MS"/>
                <a:cs typeface="Trebuchet MS"/>
              </a:rPr>
              <a:t>a</a:t>
            </a:r>
            <a:r>
              <a:rPr sz="2500" spc="-20" dirty="0">
                <a:solidFill>
                  <a:srgbClr val="FEFEFE"/>
                </a:solidFill>
                <a:latin typeface="Trebuchet MS"/>
                <a:cs typeface="Trebuchet MS"/>
              </a:rPr>
              <a:t> </a:t>
            </a:r>
            <a:r>
              <a:rPr sz="2500" dirty="0">
                <a:solidFill>
                  <a:srgbClr val="FEFEFE"/>
                </a:solidFill>
                <a:latin typeface="Trebuchet MS"/>
                <a:cs typeface="Trebuchet MS"/>
              </a:rPr>
              <a:t>mix</a:t>
            </a:r>
            <a:r>
              <a:rPr sz="2500" spc="-20" dirty="0">
                <a:solidFill>
                  <a:srgbClr val="FEFEFE"/>
                </a:solidFill>
                <a:latin typeface="Trebuchet MS"/>
                <a:cs typeface="Trebuchet MS"/>
              </a:rPr>
              <a:t> </a:t>
            </a:r>
            <a:r>
              <a:rPr sz="2500" dirty="0">
                <a:solidFill>
                  <a:srgbClr val="FEFEFE"/>
                </a:solidFill>
                <a:latin typeface="Trebuchet MS"/>
                <a:cs typeface="Trebuchet MS"/>
              </a:rPr>
              <a:t>of</a:t>
            </a:r>
            <a:r>
              <a:rPr sz="2500" spc="-20" dirty="0">
                <a:solidFill>
                  <a:srgbClr val="FEFEFE"/>
                </a:solidFill>
                <a:latin typeface="Trebuchet MS"/>
                <a:cs typeface="Trebuchet MS"/>
              </a:rPr>
              <a:t> </a:t>
            </a:r>
            <a:r>
              <a:rPr sz="2500" spc="65" dirty="0">
                <a:solidFill>
                  <a:srgbClr val="FEFEFE"/>
                </a:solidFill>
                <a:latin typeface="Trebuchet MS"/>
                <a:cs typeface="Trebuchet MS"/>
              </a:rPr>
              <a:t>youth</a:t>
            </a:r>
            <a:r>
              <a:rPr sz="2500" spc="-20" dirty="0">
                <a:solidFill>
                  <a:srgbClr val="FEFEFE"/>
                </a:solidFill>
                <a:latin typeface="Trebuchet MS"/>
                <a:cs typeface="Trebuchet MS"/>
              </a:rPr>
              <a:t> </a:t>
            </a:r>
            <a:r>
              <a:rPr sz="2500" spc="60" dirty="0">
                <a:solidFill>
                  <a:srgbClr val="FEFEFE"/>
                </a:solidFill>
                <a:latin typeface="Trebuchet MS"/>
                <a:cs typeface="Trebuchet MS"/>
              </a:rPr>
              <a:t>and </a:t>
            </a:r>
            <a:r>
              <a:rPr sz="2500" spc="-10" dirty="0">
                <a:solidFill>
                  <a:srgbClr val="FEFEFE"/>
                </a:solidFill>
                <a:latin typeface="Trebuchet MS"/>
                <a:cs typeface="Trebuchet MS"/>
              </a:rPr>
              <a:t>experience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442570" y="8007749"/>
            <a:ext cx="5817235" cy="958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2500"/>
              </a:lnSpc>
              <a:spcBef>
                <a:spcPts val="100"/>
              </a:spcBef>
            </a:pPr>
            <a:r>
              <a:rPr sz="2500" spc="75" dirty="0">
                <a:solidFill>
                  <a:srgbClr val="FEFEFE"/>
                </a:solidFill>
                <a:latin typeface="Trebuchet MS"/>
                <a:cs typeface="Trebuchet MS"/>
              </a:rPr>
              <a:t>Commitment</a:t>
            </a:r>
            <a:r>
              <a:rPr sz="2500" spc="-75" dirty="0">
                <a:solidFill>
                  <a:srgbClr val="FEFEFE"/>
                </a:solidFill>
                <a:latin typeface="Trebuchet MS"/>
                <a:cs typeface="Trebuchet MS"/>
              </a:rPr>
              <a:t> </a:t>
            </a:r>
            <a:r>
              <a:rPr sz="2500" dirty="0">
                <a:solidFill>
                  <a:srgbClr val="FEFEFE"/>
                </a:solidFill>
                <a:latin typeface="Trebuchet MS"/>
                <a:cs typeface="Trebuchet MS"/>
              </a:rPr>
              <a:t>to</a:t>
            </a:r>
            <a:r>
              <a:rPr sz="2500" spc="-70" dirty="0">
                <a:solidFill>
                  <a:srgbClr val="FEFEFE"/>
                </a:solidFill>
                <a:latin typeface="Trebuchet MS"/>
                <a:cs typeface="Trebuchet MS"/>
              </a:rPr>
              <a:t> </a:t>
            </a:r>
            <a:r>
              <a:rPr sz="2500" dirty="0">
                <a:solidFill>
                  <a:srgbClr val="FEFEFE"/>
                </a:solidFill>
                <a:latin typeface="Trebuchet MS"/>
                <a:cs typeface="Trebuchet MS"/>
              </a:rPr>
              <a:t>integrity</a:t>
            </a:r>
            <a:r>
              <a:rPr sz="2500" spc="-70" dirty="0">
                <a:solidFill>
                  <a:srgbClr val="FEFEFE"/>
                </a:solidFill>
                <a:latin typeface="Trebuchet MS"/>
                <a:cs typeface="Trebuchet MS"/>
              </a:rPr>
              <a:t> </a:t>
            </a:r>
            <a:r>
              <a:rPr sz="2500" spc="85" dirty="0">
                <a:solidFill>
                  <a:srgbClr val="FEFEFE"/>
                </a:solidFill>
                <a:latin typeface="Trebuchet MS"/>
                <a:cs typeface="Trebuchet MS"/>
              </a:rPr>
              <a:t>and</a:t>
            </a:r>
            <a:r>
              <a:rPr sz="2500" spc="-70" dirty="0">
                <a:solidFill>
                  <a:srgbClr val="FEFEFE"/>
                </a:solidFill>
                <a:latin typeface="Trebuchet MS"/>
                <a:cs typeface="Trebuchet MS"/>
              </a:rPr>
              <a:t> </a:t>
            </a:r>
            <a:r>
              <a:rPr sz="2500" spc="70" dirty="0">
                <a:solidFill>
                  <a:srgbClr val="FEFEFE"/>
                </a:solidFill>
                <a:latin typeface="Trebuchet MS"/>
                <a:cs typeface="Trebuchet MS"/>
              </a:rPr>
              <a:t>customer </a:t>
            </a:r>
            <a:r>
              <a:rPr sz="2500" spc="-10" dirty="0">
                <a:solidFill>
                  <a:srgbClr val="FEFEFE"/>
                </a:solidFill>
                <a:latin typeface="Trebuchet MS"/>
                <a:cs typeface="Trebuchet MS"/>
              </a:rPr>
              <a:t>satisfaction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0725221" y="5116386"/>
            <a:ext cx="6037580" cy="958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2500"/>
              </a:lnSpc>
              <a:spcBef>
                <a:spcPts val="100"/>
              </a:spcBef>
            </a:pPr>
            <a:r>
              <a:rPr sz="2500" dirty="0">
                <a:solidFill>
                  <a:srgbClr val="FEFEFE"/>
                </a:solidFill>
                <a:latin typeface="Trebuchet MS"/>
                <a:cs typeface="Trebuchet MS"/>
              </a:rPr>
              <a:t>Offers</a:t>
            </a:r>
            <a:r>
              <a:rPr sz="2500" spc="75" dirty="0">
                <a:solidFill>
                  <a:srgbClr val="FEFEFE"/>
                </a:solidFill>
                <a:latin typeface="Trebuchet MS"/>
                <a:cs typeface="Trebuchet MS"/>
              </a:rPr>
              <a:t> </a:t>
            </a:r>
            <a:r>
              <a:rPr sz="2500" dirty="0">
                <a:solidFill>
                  <a:srgbClr val="FEFEFE"/>
                </a:solidFill>
                <a:latin typeface="Trebuchet MS"/>
                <a:cs typeface="Trebuchet MS"/>
              </a:rPr>
              <a:t>engineering</a:t>
            </a:r>
            <a:r>
              <a:rPr sz="2500" spc="75" dirty="0">
                <a:solidFill>
                  <a:srgbClr val="FEFEFE"/>
                </a:solidFill>
                <a:latin typeface="Trebuchet MS"/>
                <a:cs typeface="Trebuchet MS"/>
              </a:rPr>
              <a:t> </a:t>
            </a:r>
            <a:r>
              <a:rPr sz="2500" spc="85" dirty="0">
                <a:solidFill>
                  <a:srgbClr val="FEFEFE"/>
                </a:solidFill>
                <a:latin typeface="Trebuchet MS"/>
                <a:cs typeface="Trebuchet MS"/>
              </a:rPr>
              <a:t>product</a:t>
            </a:r>
            <a:r>
              <a:rPr sz="2500" spc="80" dirty="0">
                <a:solidFill>
                  <a:srgbClr val="FEFEFE"/>
                </a:solidFill>
                <a:latin typeface="Trebuchet MS"/>
                <a:cs typeface="Trebuchet MS"/>
              </a:rPr>
              <a:t> </a:t>
            </a:r>
            <a:r>
              <a:rPr sz="2500" spc="50" dirty="0">
                <a:solidFill>
                  <a:srgbClr val="FEFEFE"/>
                </a:solidFill>
                <a:latin typeface="Trebuchet MS"/>
                <a:cs typeface="Trebuchet MS"/>
              </a:rPr>
              <a:t>development </a:t>
            </a:r>
            <a:r>
              <a:rPr sz="2500" spc="-10" dirty="0">
                <a:solidFill>
                  <a:srgbClr val="FEFEFE"/>
                </a:solidFill>
                <a:latin typeface="Trebuchet MS"/>
                <a:cs typeface="Trebuchet MS"/>
              </a:rPr>
              <a:t>solutions.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0670144" y="6431354"/>
            <a:ext cx="6149340" cy="958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2500"/>
              </a:lnSpc>
              <a:spcBef>
                <a:spcPts val="100"/>
              </a:spcBef>
            </a:pPr>
            <a:r>
              <a:rPr sz="2500" spc="70" dirty="0">
                <a:solidFill>
                  <a:srgbClr val="FEFEFE"/>
                </a:solidFill>
                <a:latin typeface="Trebuchet MS"/>
                <a:cs typeface="Trebuchet MS"/>
              </a:rPr>
              <a:t>Modernized</a:t>
            </a:r>
            <a:r>
              <a:rPr sz="2500" spc="-114" dirty="0">
                <a:solidFill>
                  <a:srgbClr val="FEFEFE"/>
                </a:solidFill>
                <a:latin typeface="Trebuchet MS"/>
                <a:cs typeface="Trebuchet MS"/>
              </a:rPr>
              <a:t> </a:t>
            </a:r>
            <a:r>
              <a:rPr sz="2500" spc="55" dirty="0">
                <a:solidFill>
                  <a:srgbClr val="FEFEFE"/>
                </a:solidFill>
                <a:latin typeface="Trebuchet MS"/>
                <a:cs typeface="Trebuchet MS"/>
              </a:rPr>
              <a:t>machine</a:t>
            </a:r>
            <a:r>
              <a:rPr sz="2500" spc="-114" dirty="0">
                <a:solidFill>
                  <a:srgbClr val="FEFEFE"/>
                </a:solidFill>
                <a:latin typeface="Trebuchet MS"/>
                <a:cs typeface="Trebuchet MS"/>
              </a:rPr>
              <a:t> </a:t>
            </a:r>
            <a:r>
              <a:rPr sz="2500" spc="145" dirty="0">
                <a:solidFill>
                  <a:srgbClr val="FEFEFE"/>
                </a:solidFill>
                <a:latin typeface="Trebuchet MS"/>
                <a:cs typeface="Trebuchet MS"/>
              </a:rPr>
              <a:t>shop</a:t>
            </a:r>
            <a:r>
              <a:rPr sz="2500" spc="-110" dirty="0">
                <a:solidFill>
                  <a:srgbClr val="FEFEFE"/>
                </a:solidFill>
                <a:latin typeface="Trebuchet MS"/>
                <a:cs typeface="Trebuchet MS"/>
              </a:rPr>
              <a:t> </a:t>
            </a:r>
            <a:r>
              <a:rPr sz="2500" dirty="0">
                <a:solidFill>
                  <a:srgbClr val="FEFEFE"/>
                </a:solidFill>
                <a:latin typeface="Trebuchet MS"/>
                <a:cs typeface="Trebuchet MS"/>
              </a:rPr>
              <a:t>with</a:t>
            </a:r>
            <a:r>
              <a:rPr sz="2500" spc="-114" dirty="0">
                <a:solidFill>
                  <a:srgbClr val="FEFEFE"/>
                </a:solidFill>
                <a:latin typeface="Trebuchet MS"/>
                <a:cs typeface="Trebuchet MS"/>
              </a:rPr>
              <a:t> </a:t>
            </a:r>
            <a:r>
              <a:rPr sz="2500" spc="85" dirty="0">
                <a:solidFill>
                  <a:srgbClr val="FEFEFE"/>
                </a:solidFill>
                <a:latin typeface="Trebuchet MS"/>
                <a:cs typeface="Trebuchet MS"/>
              </a:rPr>
              <a:t>advanced </a:t>
            </a:r>
            <a:r>
              <a:rPr sz="2500" spc="-10" dirty="0">
                <a:solidFill>
                  <a:srgbClr val="FEFEFE"/>
                </a:solidFill>
                <a:latin typeface="Trebuchet MS"/>
                <a:cs typeface="Trebuchet MS"/>
              </a:rPr>
              <a:t>technologies.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0725221" y="7770890"/>
            <a:ext cx="6014085" cy="958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2500"/>
              </a:lnSpc>
              <a:spcBef>
                <a:spcPts val="100"/>
              </a:spcBef>
            </a:pPr>
            <a:r>
              <a:rPr sz="2500" spc="90" dirty="0">
                <a:solidFill>
                  <a:srgbClr val="FEFEFE"/>
                </a:solidFill>
                <a:latin typeface="Trebuchet MS"/>
                <a:cs typeface="Trebuchet MS"/>
              </a:rPr>
              <a:t>In-</a:t>
            </a:r>
            <a:r>
              <a:rPr sz="2500" spc="100" dirty="0">
                <a:solidFill>
                  <a:srgbClr val="FEFEFE"/>
                </a:solidFill>
                <a:latin typeface="Trebuchet MS"/>
                <a:cs typeface="Trebuchet MS"/>
              </a:rPr>
              <a:t>house</a:t>
            </a:r>
            <a:r>
              <a:rPr sz="2500" spc="-55" dirty="0">
                <a:solidFill>
                  <a:srgbClr val="FEFEFE"/>
                </a:solidFill>
                <a:latin typeface="Trebuchet MS"/>
                <a:cs typeface="Trebuchet MS"/>
              </a:rPr>
              <a:t> </a:t>
            </a:r>
            <a:r>
              <a:rPr sz="2500" dirty="0">
                <a:solidFill>
                  <a:srgbClr val="FEFEFE"/>
                </a:solidFill>
                <a:latin typeface="Trebuchet MS"/>
                <a:cs typeface="Trebuchet MS"/>
              </a:rPr>
              <a:t>testing</a:t>
            </a:r>
            <a:r>
              <a:rPr sz="2500" spc="-55" dirty="0">
                <a:solidFill>
                  <a:srgbClr val="FEFEFE"/>
                </a:solidFill>
                <a:latin typeface="Trebuchet MS"/>
                <a:cs typeface="Trebuchet MS"/>
              </a:rPr>
              <a:t> </a:t>
            </a:r>
            <a:r>
              <a:rPr sz="2500" spc="-10" dirty="0">
                <a:solidFill>
                  <a:srgbClr val="FEFEFE"/>
                </a:solidFill>
                <a:latin typeface="Trebuchet MS"/>
                <a:cs typeface="Trebuchet MS"/>
              </a:rPr>
              <a:t>facilities</a:t>
            </a:r>
            <a:r>
              <a:rPr sz="2500" spc="-55" dirty="0">
                <a:solidFill>
                  <a:srgbClr val="FEFEFE"/>
                </a:solidFill>
                <a:latin typeface="Trebuchet MS"/>
                <a:cs typeface="Trebuchet MS"/>
              </a:rPr>
              <a:t> </a:t>
            </a:r>
            <a:r>
              <a:rPr sz="2500" dirty="0">
                <a:solidFill>
                  <a:srgbClr val="FEFEFE"/>
                </a:solidFill>
                <a:latin typeface="Trebuchet MS"/>
                <a:cs typeface="Trebuchet MS"/>
              </a:rPr>
              <a:t>for</a:t>
            </a:r>
            <a:r>
              <a:rPr sz="2500" spc="-50" dirty="0">
                <a:solidFill>
                  <a:srgbClr val="FEFEFE"/>
                </a:solidFill>
                <a:latin typeface="Trebuchet MS"/>
                <a:cs typeface="Trebuchet MS"/>
              </a:rPr>
              <a:t> </a:t>
            </a:r>
            <a:r>
              <a:rPr sz="2500" spc="-10" dirty="0">
                <a:solidFill>
                  <a:srgbClr val="FEFEFE"/>
                </a:solidFill>
                <a:latin typeface="Trebuchet MS"/>
                <a:cs typeface="Trebuchet MS"/>
              </a:rPr>
              <a:t>maintaining </a:t>
            </a:r>
            <a:r>
              <a:rPr sz="2500" dirty="0">
                <a:solidFill>
                  <a:srgbClr val="FEFEFE"/>
                </a:solidFill>
                <a:latin typeface="Trebuchet MS"/>
                <a:cs typeface="Trebuchet MS"/>
              </a:rPr>
              <a:t>quality</a:t>
            </a:r>
            <a:r>
              <a:rPr sz="2500" spc="-30" dirty="0">
                <a:solidFill>
                  <a:srgbClr val="FEFEFE"/>
                </a:solidFill>
                <a:latin typeface="Trebuchet MS"/>
                <a:cs typeface="Trebuchet MS"/>
              </a:rPr>
              <a:t> </a:t>
            </a:r>
            <a:r>
              <a:rPr sz="2500" spc="40" dirty="0">
                <a:solidFill>
                  <a:srgbClr val="FEFEFE"/>
                </a:solidFill>
                <a:latin typeface="Trebuchet MS"/>
                <a:cs typeface="Trebuchet MS"/>
              </a:rPr>
              <a:t>consistency.</a:t>
            </a:r>
            <a:endParaRPr sz="2500">
              <a:latin typeface="Trebuchet MS"/>
              <a:cs typeface="Trebuchet MS"/>
            </a:endParaRPr>
          </a:p>
        </p:txBody>
      </p:sp>
      <p:pic>
        <p:nvPicPr>
          <p:cNvPr id="43" name="object 4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03503" y="225207"/>
            <a:ext cx="2076449" cy="100012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"/>
            <a:ext cx="18288000" cy="10287000"/>
            <a:chOff x="0" y="1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"/>
              <a:ext cx="18288000" cy="10287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89828" y="2846566"/>
              <a:ext cx="6095999" cy="542924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753264" y="7281001"/>
              <a:ext cx="712140" cy="71373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264603" y="7362303"/>
              <a:ext cx="657225" cy="626110"/>
            </a:xfrm>
            <a:custGeom>
              <a:avLst/>
              <a:gdLst/>
              <a:ahLst/>
              <a:cxnLst/>
              <a:rect l="l" t="t" r="r" b="b"/>
              <a:pathLst>
                <a:path w="657225" h="626109">
                  <a:moveTo>
                    <a:pt x="510476" y="90347"/>
                  </a:moveTo>
                  <a:lnTo>
                    <a:pt x="510362" y="82283"/>
                  </a:lnTo>
                  <a:lnTo>
                    <a:pt x="503885" y="75793"/>
                  </a:lnTo>
                  <a:lnTo>
                    <a:pt x="495833" y="75628"/>
                  </a:lnTo>
                  <a:lnTo>
                    <a:pt x="480250" y="76593"/>
                  </a:lnTo>
                  <a:lnTo>
                    <a:pt x="480250" y="105956"/>
                  </a:lnTo>
                  <a:lnTo>
                    <a:pt x="475627" y="134226"/>
                  </a:lnTo>
                  <a:lnTo>
                    <a:pt x="452081" y="185610"/>
                  </a:lnTo>
                  <a:lnTo>
                    <a:pt x="414693" y="224015"/>
                  </a:lnTo>
                  <a:lnTo>
                    <a:pt x="371449" y="246519"/>
                  </a:lnTo>
                  <a:lnTo>
                    <a:pt x="347738" y="252539"/>
                  </a:lnTo>
                  <a:lnTo>
                    <a:pt x="350367" y="248158"/>
                  </a:lnTo>
                  <a:lnTo>
                    <a:pt x="361797" y="229031"/>
                  </a:lnTo>
                  <a:lnTo>
                    <a:pt x="372262" y="203847"/>
                  </a:lnTo>
                  <a:lnTo>
                    <a:pt x="379018" y="177292"/>
                  </a:lnTo>
                  <a:lnTo>
                    <a:pt x="381939" y="149669"/>
                  </a:lnTo>
                  <a:lnTo>
                    <a:pt x="403529" y="132384"/>
                  </a:lnTo>
                  <a:lnTo>
                    <a:pt x="427393" y="119202"/>
                  </a:lnTo>
                  <a:lnTo>
                    <a:pt x="446811" y="112509"/>
                  </a:lnTo>
                  <a:lnTo>
                    <a:pt x="453110" y="110324"/>
                  </a:lnTo>
                  <a:lnTo>
                    <a:pt x="480250" y="105956"/>
                  </a:lnTo>
                  <a:lnTo>
                    <a:pt x="480250" y="76593"/>
                  </a:lnTo>
                  <a:lnTo>
                    <a:pt x="464489" y="77546"/>
                  </a:lnTo>
                  <a:lnTo>
                    <a:pt x="434365" y="84467"/>
                  </a:lnTo>
                  <a:lnTo>
                    <a:pt x="405930" y="96189"/>
                  </a:lnTo>
                  <a:lnTo>
                    <a:pt x="379603" y="112509"/>
                  </a:lnTo>
                  <a:lnTo>
                    <a:pt x="372376" y="82791"/>
                  </a:lnTo>
                  <a:lnTo>
                    <a:pt x="360540" y="54775"/>
                  </a:lnTo>
                  <a:lnTo>
                    <a:pt x="352234" y="41592"/>
                  </a:lnTo>
                  <a:lnTo>
                    <a:pt x="352234" y="143129"/>
                  </a:lnTo>
                  <a:lnTo>
                    <a:pt x="349694" y="171894"/>
                  </a:lnTo>
                  <a:lnTo>
                    <a:pt x="342226" y="199326"/>
                  </a:lnTo>
                  <a:lnTo>
                    <a:pt x="330034" y="224904"/>
                  </a:lnTo>
                  <a:lnTo>
                    <a:pt x="313321" y="248158"/>
                  </a:lnTo>
                  <a:lnTo>
                    <a:pt x="296633" y="224904"/>
                  </a:lnTo>
                  <a:lnTo>
                    <a:pt x="284454" y="199326"/>
                  </a:lnTo>
                  <a:lnTo>
                    <a:pt x="276999" y="171894"/>
                  </a:lnTo>
                  <a:lnTo>
                    <a:pt x="274459" y="143129"/>
                  </a:lnTo>
                  <a:lnTo>
                    <a:pt x="276999" y="114363"/>
                  </a:lnTo>
                  <a:lnTo>
                    <a:pt x="284454" y="86931"/>
                  </a:lnTo>
                  <a:lnTo>
                    <a:pt x="296659" y="61353"/>
                  </a:lnTo>
                  <a:lnTo>
                    <a:pt x="313372" y="38100"/>
                  </a:lnTo>
                  <a:lnTo>
                    <a:pt x="330047" y="61341"/>
                  </a:lnTo>
                  <a:lnTo>
                    <a:pt x="342226" y="86906"/>
                  </a:lnTo>
                  <a:lnTo>
                    <a:pt x="349694" y="114338"/>
                  </a:lnTo>
                  <a:lnTo>
                    <a:pt x="352234" y="143129"/>
                  </a:lnTo>
                  <a:lnTo>
                    <a:pt x="352234" y="41592"/>
                  </a:lnTo>
                  <a:lnTo>
                    <a:pt x="350037" y="38100"/>
                  </a:lnTo>
                  <a:lnTo>
                    <a:pt x="344258" y="28905"/>
                  </a:lnTo>
                  <a:lnTo>
                    <a:pt x="323710" y="5600"/>
                  </a:lnTo>
                  <a:lnTo>
                    <a:pt x="317931" y="50"/>
                  </a:lnTo>
                  <a:lnTo>
                    <a:pt x="308762" y="0"/>
                  </a:lnTo>
                  <a:lnTo>
                    <a:pt x="302996" y="5600"/>
                  </a:lnTo>
                  <a:lnTo>
                    <a:pt x="278003" y="35077"/>
                  </a:lnTo>
                  <a:lnTo>
                    <a:pt x="259702" y="68389"/>
                  </a:lnTo>
                  <a:lnTo>
                    <a:pt x="248462" y="104686"/>
                  </a:lnTo>
                  <a:lnTo>
                    <a:pt x="244640" y="143129"/>
                  </a:lnTo>
                  <a:lnTo>
                    <a:pt x="248462" y="181559"/>
                  </a:lnTo>
                  <a:lnTo>
                    <a:pt x="278003" y="251155"/>
                  </a:lnTo>
                  <a:lnTo>
                    <a:pt x="302996" y="280657"/>
                  </a:lnTo>
                  <a:lnTo>
                    <a:pt x="309587" y="284797"/>
                  </a:lnTo>
                  <a:lnTo>
                    <a:pt x="313956" y="284797"/>
                  </a:lnTo>
                  <a:lnTo>
                    <a:pt x="314540" y="284746"/>
                  </a:lnTo>
                  <a:lnTo>
                    <a:pt x="315188" y="284632"/>
                  </a:lnTo>
                  <a:lnTo>
                    <a:pt x="315595" y="284683"/>
                  </a:lnTo>
                  <a:lnTo>
                    <a:pt x="315937" y="284797"/>
                  </a:lnTo>
                  <a:lnTo>
                    <a:pt x="319849" y="284797"/>
                  </a:lnTo>
                  <a:lnTo>
                    <a:pt x="392874" y="270395"/>
                  </a:lnTo>
                  <a:lnTo>
                    <a:pt x="425983" y="252539"/>
                  </a:lnTo>
                  <a:lnTo>
                    <a:pt x="454698" y="228866"/>
                  </a:lnTo>
                  <a:lnTo>
                    <a:pt x="479094" y="199009"/>
                  </a:lnTo>
                  <a:lnTo>
                    <a:pt x="496760" y="165392"/>
                  </a:lnTo>
                  <a:lnTo>
                    <a:pt x="507339" y="128892"/>
                  </a:lnTo>
                  <a:lnTo>
                    <a:pt x="509206" y="105956"/>
                  </a:lnTo>
                  <a:lnTo>
                    <a:pt x="510476" y="90347"/>
                  </a:lnTo>
                  <a:close/>
                </a:path>
                <a:path w="657225" h="626109">
                  <a:moveTo>
                    <a:pt x="657225" y="297776"/>
                  </a:moveTo>
                  <a:lnTo>
                    <a:pt x="656158" y="286816"/>
                  </a:lnTo>
                  <a:lnTo>
                    <a:pt x="653021" y="276440"/>
                  </a:lnTo>
                  <a:lnTo>
                    <a:pt x="650786" y="272262"/>
                  </a:lnTo>
                  <a:lnTo>
                    <a:pt x="647915" y="266877"/>
                  </a:lnTo>
                  <a:lnTo>
                    <a:pt x="640943" y="258381"/>
                  </a:lnTo>
                  <a:lnTo>
                    <a:pt x="632460" y="251434"/>
                  </a:lnTo>
                  <a:lnTo>
                    <a:pt x="627341" y="248704"/>
                  </a:lnTo>
                  <a:lnTo>
                    <a:pt x="627341" y="290880"/>
                  </a:lnTo>
                  <a:lnTo>
                    <a:pt x="627341" y="304673"/>
                  </a:lnTo>
                  <a:lnTo>
                    <a:pt x="624713" y="311099"/>
                  </a:lnTo>
                  <a:lnTo>
                    <a:pt x="619823" y="315950"/>
                  </a:lnTo>
                  <a:lnTo>
                    <a:pt x="401713" y="534479"/>
                  </a:lnTo>
                  <a:lnTo>
                    <a:pt x="395236" y="537171"/>
                  </a:lnTo>
                  <a:lnTo>
                    <a:pt x="184315" y="537171"/>
                  </a:lnTo>
                  <a:lnTo>
                    <a:pt x="180517" y="538746"/>
                  </a:lnTo>
                  <a:lnTo>
                    <a:pt x="129819" y="589534"/>
                  </a:lnTo>
                  <a:lnTo>
                    <a:pt x="36055" y="495617"/>
                  </a:lnTo>
                  <a:lnTo>
                    <a:pt x="151523" y="380072"/>
                  </a:lnTo>
                  <a:lnTo>
                    <a:pt x="191960" y="363702"/>
                  </a:lnTo>
                  <a:lnTo>
                    <a:pt x="454596" y="363651"/>
                  </a:lnTo>
                  <a:lnTo>
                    <a:pt x="461759" y="367157"/>
                  </a:lnTo>
                  <a:lnTo>
                    <a:pt x="466712" y="373227"/>
                  </a:lnTo>
                  <a:lnTo>
                    <a:pt x="467004" y="373519"/>
                  </a:lnTo>
                  <a:lnTo>
                    <a:pt x="467233" y="373697"/>
                  </a:lnTo>
                  <a:lnTo>
                    <a:pt x="470852" y="378434"/>
                  </a:lnTo>
                  <a:lnTo>
                    <a:pt x="472668" y="383755"/>
                  </a:lnTo>
                  <a:lnTo>
                    <a:pt x="472668" y="396252"/>
                  </a:lnTo>
                  <a:lnTo>
                    <a:pt x="469976" y="402691"/>
                  </a:lnTo>
                  <a:lnTo>
                    <a:pt x="465137" y="407593"/>
                  </a:lnTo>
                  <a:lnTo>
                    <a:pt x="460298" y="412445"/>
                  </a:lnTo>
                  <a:lnTo>
                    <a:pt x="453872" y="415074"/>
                  </a:lnTo>
                  <a:lnTo>
                    <a:pt x="298094" y="415074"/>
                  </a:lnTo>
                  <a:lnTo>
                    <a:pt x="291376" y="421792"/>
                  </a:lnTo>
                  <a:lnTo>
                    <a:pt x="291376" y="438340"/>
                  </a:lnTo>
                  <a:lnTo>
                    <a:pt x="298094" y="444995"/>
                  </a:lnTo>
                  <a:lnTo>
                    <a:pt x="446989" y="444995"/>
                  </a:lnTo>
                  <a:lnTo>
                    <a:pt x="457898" y="443928"/>
                  </a:lnTo>
                  <a:lnTo>
                    <a:pt x="493229" y="420192"/>
                  </a:lnTo>
                  <a:lnTo>
                    <a:pt x="502539" y="389356"/>
                  </a:lnTo>
                  <a:lnTo>
                    <a:pt x="502539" y="381241"/>
                  </a:lnTo>
                  <a:lnTo>
                    <a:pt x="500557" y="373291"/>
                  </a:lnTo>
                  <a:lnTo>
                    <a:pt x="497166" y="366039"/>
                  </a:lnTo>
                  <a:lnTo>
                    <a:pt x="499567" y="363639"/>
                  </a:lnTo>
                  <a:lnTo>
                    <a:pt x="520039" y="343128"/>
                  </a:lnTo>
                  <a:lnTo>
                    <a:pt x="583526" y="279539"/>
                  </a:lnTo>
                  <a:lnTo>
                    <a:pt x="591921" y="274078"/>
                  </a:lnTo>
                  <a:lnTo>
                    <a:pt x="601675" y="272262"/>
                  </a:lnTo>
                  <a:lnTo>
                    <a:pt x="611428" y="274078"/>
                  </a:lnTo>
                  <a:lnTo>
                    <a:pt x="619823" y="279539"/>
                  </a:lnTo>
                  <a:lnTo>
                    <a:pt x="624662" y="284454"/>
                  </a:lnTo>
                  <a:lnTo>
                    <a:pt x="627341" y="290880"/>
                  </a:lnTo>
                  <a:lnTo>
                    <a:pt x="627341" y="248704"/>
                  </a:lnTo>
                  <a:lnTo>
                    <a:pt x="622922" y="246341"/>
                  </a:lnTo>
                  <a:lnTo>
                    <a:pt x="612584" y="243205"/>
                  </a:lnTo>
                  <a:lnTo>
                    <a:pt x="601675" y="242138"/>
                  </a:lnTo>
                  <a:lnTo>
                    <a:pt x="590727" y="243205"/>
                  </a:lnTo>
                  <a:lnTo>
                    <a:pt x="580377" y="246341"/>
                  </a:lnTo>
                  <a:lnTo>
                    <a:pt x="570852" y="251434"/>
                  </a:lnTo>
                  <a:lnTo>
                    <a:pt x="562406" y="258381"/>
                  </a:lnTo>
                  <a:lnTo>
                    <a:pt x="477799" y="343128"/>
                  </a:lnTo>
                  <a:lnTo>
                    <a:pt x="473417" y="340182"/>
                  </a:lnTo>
                  <a:lnTo>
                    <a:pt x="468464" y="337807"/>
                  </a:lnTo>
                  <a:lnTo>
                    <a:pt x="463384" y="336232"/>
                  </a:lnTo>
                  <a:lnTo>
                    <a:pt x="462686" y="336054"/>
                  </a:lnTo>
                  <a:lnTo>
                    <a:pt x="460590" y="335419"/>
                  </a:lnTo>
                  <a:lnTo>
                    <a:pt x="458368" y="334949"/>
                  </a:lnTo>
                  <a:lnTo>
                    <a:pt x="456158" y="334594"/>
                  </a:lnTo>
                  <a:lnTo>
                    <a:pt x="455104" y="334365"/>
                  </a:lnTo>
                  <a:lnTo>
                    <a:pt x="454520" y="334302"/>
                  </a:lnTo>
                  <a:lnTo>
                    <a:pt x="452069" y="333959"/>
                  </a:lnTo>
                  <a:lnTo>
                    <a:pt x="449503" y="333717"/>
                  </a:lnTo>
                  <a:lnTo>
                    <a:pt x="191960" y="333781"/>
                  </a:lnTo>
                  <a:lnTo>
                    <a:pt x="144018" y="348005"/>
                  </a:lnTo>
                  <a:lnTo>
                    <a:pt x="1574" y="487845"/>
                  </a:lnTo>
                  <a:lnTo>
                    <a:pt x="0" y="491642"/>
                  </a:lnTo>
                  <a:lnTo>
                    <a:pt x="0" y="499592"/>
                  </a:lnTo>
                  <a:lnTo>
                    <a:pt x="1574" y="503389"/>
                  </a:lnTo>
                  <a:lnTo>
                    <a:pt x="122059" y="624078"/>
                  </a:lnTo>
                  <a:lnTo>
                    <a:pt x="125844" y="625652"/>
                  </a:lnTo>
                  <a:lnTo>
                    <a:pt x="133781" y="625652"/>
                  </a:lnTo>
                  <a:lnTo>
                    <a:pt x="137579" y="624078"/>
                  </a:lnTo>
                  <a:lnTo>
                    <a:pt x="172059" y="589534"/>
                  </a:lnTo>
                  <a:lnTo>
                    <a:pt x="194462" y="567093"/>
                  </a:lnTo>
                  <a:lnTo>
                    <a:pt x="388416" y="567093"/>
                  </a:lnTo>
                  <a:lnTo>
                    <a:pt x="399288" y="566026"/>
                  </a:lnTo>
                  <a:lnTo>
                    <a:pt x="640943" y="337108"/>
                  </a:lnTo>
                  <a:lnTo>
                    <a:pt x="656158" y="308711"/>
                  </a:lnTo>
                  <a:lnTo>
                    <a:pt x="657225" y="297776"/>
                  </a:lnTo>
                  <a:close/>
                </a:path>
              </a:pathLst>
            </a:custGeom>
            <a:solidFill>
              <a:srgbClr val="0405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230296" y="5432357"/>
              <a:ext cx="220104" cy="222102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082309" y="5143512"/>
              <a:ext cx="5563235" cy="713740"/>
            </a:xfrm>
            <a:custGeom>
              <a:avLst/>
              <a:gdLst/>
              <a:ahLst/>
              <a:cxnLst/>
              <a:rect l="l" t="t" r="r" b="b"/>
              <a:pathLst>
                <a:path w="5563234" h="713739">
                  <a:moveTo>
                    <a:pt x="337210" y="328333"/>
                  </a:moveTo>
                  <a:lnTo>
                    <a:pt x="327469" y="280085"/>
                  </a:lnTo>
                  <a:lnTo>
                    <a:pt x="324739" y="276034"/>
                  </a:lnTo>
                  <a:lnTo>
                    <a:pt x="324739" y="328333"/>
                  </a:lnTo>
                  <a:lnTo>
                    <a:pt x="315976" y="371767"/>
                  </a:lnTo>
                  <a:lnTo>
                    <a:pt x="292100" y="407263"/>
                  </a:lnTo>
                  <a:lnTo>
                    <a:pt x="256717" y="431215"/>
                  </a:lnTo>
                  <a:lnTo>
                    <a:pt x="213436" y="440004"/>
                  </a:lnTo>
                  <a:lnTo>
                    <a:pt x="170154" y="431215"/>
                  </a:lnTo>
                  <a:lnTo>
                    <a:pt x="154330" y="420509"/>
                  </a:lnTo>
                  <a:lnTo>
                    <a:pt x="154330" y="437413"/>
                  </a:lnTo>
                  <a:lnTo>
                    <a:pt x="43815" y="580821"/>
                  </a:lnTo>
                  <a:lnTo>
                    <a:pt x="40855" y="584593"/>
                  </a:lnTo>
                  <a:lnTo>
                    <a:pt x="36601" y="586994"/>
                  </a:lnTo>
                  <a:lnTo>
                    <a:pt x="27216" y="588124"/>
                  </a:lnTo>
                  <a:lnTo>
                    <a:pt x="22669" y="586828"/>
                  </a:lnTo>
                  <a:lnTo>
                    <a:pt x="18961" y="583920"/>
                  </a:lnTo>
                  <a:lnTo>
                    <a:pt x="14427" y="578688"/>
                  </a:lnTo>
                  <a:lnTo>
                    <a:pt x="12344" y="572287"/>
                  </a:lnTo>
                  <a:lnTo>
                    <a:pt x="12801" y="565505"/>
                  </a:lnTo>
                  <a:lnTo>
                    <a:pt x="15900" y="559155"/>
                  </a:lnTo>
                  <a:lnTo>
                    <a:pt x="126022" y="416369"/>
                  </a:lnTo>
                  <a:lnTo>
                    <a:pt x="132486" y="422325"/>
                  </a:lnTo>
                  <a:lnTo>
                    <a:pt x="139357" y="427824"/>
                  </a:lnTo>
                  <a:lnTo>
                    <a:pt x="146646" y="432854"/>
                  </a:lnTo>
                  <a:lnTo>
                    <a:pt x="154330" y="437413"/>
                  </a:lnTo>
                  <a:lnTo>
                    <a:pt x="154330" y="420509"/>
                  </a:lnTo>
                  <a:lnTo>
                    <a:pt x="148234" y="416369"/>
                  </a:lnTo>
                  <a:lnTo>
                    <a:pt x="134772" y="407263"/>
                  </a:lnTo>
                  <a:lnTo>
                    <a:pt x="110896" y="371767"/>
                  </a:lnTo>
                  <a:lnTo>
                    <a:pt x="102146" y="328333"/>
                  </a:lnTo>
                  <a:lnTo>
                    <a:pt x="110896" y="284911"/>
                  </a:lnTo>
                  <a:lnTo>
                    <a:pt x="134772" y="249402"/>
                  </a:lnTo>
                  <a:lnTo>
                    <a:pt x="170154" y="225450"/>
                  </a:lnTo>
                  <a:lnTo>
                    <a:pt x="213436" y="216662"/>
                  </a:lnTo>
                  <a:lnTo>
                    <a:pt x="256717" y="225450"/>
                  </a:lnTo>
                  <a:lnTo>
                    <a:pt x="292100" y="249402"/>
                  </a:lnTo>
                  <a:lnTo>
                    <a:pt x="315976" y="284911"/>
                  </a:lnTo>
                  <a:lnTo>
                    <a:pt x="324739" y="328333"/>
                  </a:lnTo>
                  <a:lnTo>
                    <a:pt x="324739" y="276034"/>
                  </a:lnTo>
                  <a:lnTo>
                    <a:pt x="300926" y="240652"/>
                  </a:lnTo>
                  <a:lnTo>
                    <a:pt x="265455" y="216662"/>
                  </a:lnTo>
                  <a:lnTo>
                    <a:pt x="261569" y="214033"/>
                  </a:lnTo>
                  <a:lnTo>
                    <a:pt x="213436" y="204279"/>
                  </a:lnTo>
                  <a:lnTo>
                    <a:pt x="165303" y="214033"/>
                  </a:lnTo>
                  <a:lnTo>
                    <a:pt x="125958" y="240652"/>
                  </a:lnTo>
                  <a:lnTo>
                    <a:pt x="99402" y="280085"/>
                  </a:lnTo>
                  <a:lnTo>
                    <a:pt x="89662" y="328333"/>
                  </a:lnTo>
                  <a:lnTo>
                    <a:pt x="91579" y="350151"/>
                  </a:lnTo>
                  <a:lnTo>
                    <a:pt x="97104" y="370725"/>
                  </a:lnTo>
                  <a:lnTo>
                    <a:pt x="105918" y="389724"/>
                  </a:lnTo>
                  <a:lnTo>
                    <a:pt x="117665" y="406831"/>
                  </a:lnTo>
                  <a:lnTo>
                    <a:pt x="5981" y="551662"/>
                  </a:lnTo>
                  <a:lnTo>
                    <a:pt x="736" y="562419"/>
                  </a:lnTo>
                  <a:lnTo>
                    <a:pt x="0" y="573925"/>
                  </a:lnTo>
                  <a:lnTo>
                    <a:pt x="3568" y="584796"/>
                  </a:lnTo>
                  <a:lnTo>
                    <a:pt x="11277" y="593674"/>
                  </a:lnTo>
                  <a:lnTo>
                    <a:pt x="16586" y="597852"/>
                  </a:lnTo>
                  <a:lnTo>
                    <a:pt x="23012" y="600062"/>
                  </a:lnTo>
                  <a:lnTo>
                    <a:pt x="30899" y="600062"/>
                  </a:lnTo>
                  <a:lnTo>
                    <a:pt x="165836" y="442849"/>
                  </a:lnTo>
                  <a:lnTo>
                    <a:pt x="177088" y="446925"/>
                  </a:lnTo>
                  <a:lnTo>
                    <a:pt x="188810" y="449922"/>
                  </a:lnTo>
                  <a:lnTo>
                    <a:pt x="200952" y="451764"/>
                  </a:lnTo>
                  <a:lnTo>
                    <a:pt x="213436" y="452399"/>
                  </a:lnTo>
                  <a:lnTo>
                    <a:pt x="260502" y="442849"/>
                  </a:lnTo>
                  <a:lnTo>
                    <a:pt x="261569" y="442633"/>
                  </a:lnTo>
                  <a:lnTo>
                    <a:pt x="265455" y="440004"/>
                  </a:lnTo>
                  <a:lnTo>
                    <a:pt x="300926" y="416013"/>
                  </a:lnTo>
                  <a:lnTo>
                    <a:pt x="327469" y="376580"/>
                  </a:lnTo>
                  <a:lnTo>
                    <a:pt x="337210" y="328333"/>
                  </a:lnTo>
                  <a:close/>
                </a:path>
                <a:path w="5563234" h="713739">
                  <a:moveTo>
                    <a:pt x="436727" y="480415"/>
                  </a:moveTo>
                  <a:lnTo>
                    <a:pt x="433933" y="477634"/>
                  </a:lnTo>
                  <a:lnTo>
                    <a:pt x="430491" y="477634"/>
                  </a:lnTo>
                  <a:lnTo>
                    <a:pt x="228028" y="477634"/>
                  </a:lnTo>
                  <a:lnTo>
                    <a:pt x="225234" y="480415"/>
                  </a:lnTo>
                  <a:lnTo>
                    <a:pt x="225234" y="487248"/>
                  </a:lnTo>
                  <a:lnTo>
                    <a:pt x="228028" y="490029"/>
                  </a:lnTo>
                  <a:lnTo>
                    <a:pt x="433933" y="490029"/>
                  </a:lnTo>
                  <a:lnTo>
                    <a:pt x="436727" y="487248"/>
                  </a:lnTo>
                  <a:lnTo>
                    <a:pt x="436727" y="480415"/>
                  </a:lnTo>
                  <a:close/>
                </a:path>
                <a:path w="5563234" h="713739">
                  <a:moveTo>
                    <a:pt x="436727" y="448233"/>
                  </a:moveTo>
                  <a:lnTo>
                    <a:pt x="433933" y="445452"/>
                  </a:lnTo>
                  <a:lnTo>
                    <a:pt x="430491" y="445452"/>
                  </a:lnTo>
                  <a:lnTo>
                    <a:pt x="288036" y="445452"/>
                  </a:lnTo>
                  <a:lnTo>
                    <a:pt x="285229" y="448233"/>
                  </a:lnTo>
                  <a:lnTo>
                    <a:pt x="285229" y="455066"/>
                  </a:lnTo>
                  <a:lnTo>
                    <a:pt x="288036" y="457847"/>
                  </a:lnTo>
                  <a:lnTo>
                    <a:pt x="433933" y="457847"/>
                  </a:lnTo>
                  <a:lnTo>
                    <a:pt x="436727" y="455066"/>
                  </a:lnTo>
                  <a:lnTo>
                    <a:pt x="436727" y="448233"/>
                  </a:lnTo>
                  <a:close/>
                </a:path>
                <a:path w="5563234" h="713739">
                  <a:moveTo>
                    <a:pt x="436727" y="416280"/>
                  </a:moveTo>
                  <a:lnTo>
                    <a:pt x="433933" y="413512"/>
                  </a:lnTo>
                  <a:lnTo>
                    <a:pt x="430491" y="413512"/>
                  </a:lnTo>
                  <a:lnTo>
                    <a:pt x="318147" y="413512"/>
                  </a:lnTo>
                  <a:lnTo>
                    <a:pt x="315353" y="416280"/>
                  </a:lnTo>
                  <a:lnTo>
                    <a:pt x="315353" y="423125"/>
                  </a:lnTo>
                  <a:lnTo>
                    <a:pt x="318147" y="425894"/>
                  </a:lnTo>
                  <a:lnTo>
                    <a:pt x="433933" y="425894"/>
                  </a:lnTo>
                  <a:lnTo>
                    <a:pt x="436727" y="423125"/>
                  </a:lnTo>
                  <a:lnTo>
                    <a:pt x="436727" y="416280"/>
                  </a:lnTo>
                  <a:close/>
                </a:path>
                <a:path w="5563234" h="713739">
                  <a:moveTo>
                    <a:pt x="436727" y="384098"/>
                  </a:moveTo>
                  <a:lnTo>
                    <a:pt x="433933" y="381317"/>
                  </a:lnTo>
                  <a:lnTo>
                    <a:pt x="430491" y="381317"/>
                  </a:lnTo>
                  <a:lnTo>
                    <a:pt x="342353" y="381317"/>
                  </a:lnTo>
                  <a:lnTo>
                    <a:pt x="339559" y="384098"/>
                  </a:lnTo>
                  <a:lnTo>
                    <a:pt x="339559" y="390918"/>
                  </a:lnTo>
                  <a:lnTo>
                    <a:pt x="342353" y="393700"/>
                  </a:lnTo>
                  <a:lnTo>
                    <a:pt x="433933" y="393700"/>
                  </a:lnTo>
                  <a:lnTo>
                    <a:pt x="436727" y="390918"/>
                  </a:lnTo>
                  <a:lnTo>
                    <a:pt x="436727" y="384098"/>
                  </a:lnTo>
                  <a:close/>
                </a:path>
                <a:path w="5563234" h="713739">
                  <a:moveTo>
                    <a:pt x="436727" y="351904"/>
                  </a:moveTo>
                  <a:lnTo>
                    <a:pt x="433933" y="349135"/>
                  </a:lnTo>
                  <a:lnTo>
                    <a:pt x="430491" y="349135"/>
                  </a:lnTo>
                  <a:lnTo>
                    <a:pt x="346303" y="349135"/>
                  </a:lnTo>
                  <a:lnTo>
                    <a:pt x="343509" y="351904"/>
                  </a:lnTo>
                  <a:lnTo>
                    <a:pt x="343509" y="358736"/>
                  </a:lnTo>
                  <a:lnTo>
                    <a:pt x="346303" y="361518"/>
                  </a:lnTo>
                  <a:lnTo>
                    <a:pt x="433933" y="361518"/>
                  </a:lnTo>
                  <a:lnTo>
                    <a:pt x="436727" y="358736"/>
                  </a:lnTo>
                  <a:lnTo>
                    <a:pt x="436727" y="351904"/>
                  </a:lnTo>
                  <a:close/>
                </a:path>
                <a:path w="5563234" h="713739">
                  <a:moveTo>
                    <a:pt x="436727" y="319722"/>
                  </a:moveTo>
                  <a:lnTo>
                    <a:pt x="433933" y="316941"/>
                  </a:lnTo>
                  <a:lnTo>
                    <a:pt x="430491" y="316941"/>
                  </a:lnTo>
                  <a:lnTo>
                    <a:pt x="355930" y="316941"/>
                  </a:lnTo>
                  <a:lnTo>
                    <a:pt x="353136" y="319722"/>
                  </a:lnTo>
                  <a:lnTo>
                    <a:pt x="353136" y="326555"/>
                  </a:lnTo>
                  <a:lnTo>
                    <a:pt x="355930" y="329323"/>
                  </a:lnTo>
                  <a:lnTo>
                    <a:pt x="433933" y="329323"/>
                  </a:lnTo>
                  <a:lnTo>
                    <a:pt x="436727" y="326555"/>
                  </a:lnTo>
                  <a:lnTo>
                    <a:pt x="436727" y="319722"/>
                  </a:lnTo>
                  <a:close/>
                </a:path>
                <a:path w="5563234" h="713739">
                  <a:moveTo>
                    <a:pt x="436727" y="287528"/>
                  </a:moveTo>
                  <a:lnTo>
                    <a:pt x="433933" y="284746"/>
                  </a:lnTo>
                  <a:lnTo>
                    <a:pt x="430491" y="284746"/>
                  </a:lnTo>
                  <a:lnTo>
                    <a:pt x="345567" y="284746"/>
                  </a:lnTo>
                  <a:lnTo>
                    <a:pt x="342760" y="287528"/>
                  </a:lnTo>
                  <a:lnTo>
                    <a:pt x="342760" y="294347"/>
                  </a:lnTo>
                  <a:lnTo>
                    <a:pt x="345567" y="297129"/>
                  </a:lnTo>
                  <a:lnTo>
                    <a:pt x="433933" y="297129"/>
                  </a:lnTo>
                  <a:lnTo>
                    <a:pt x="436727" y="294347"/>
                  </a:lnTo>
                  <a:lnTo>
                    <a:pt x="436727" y="287528"/>
                  </a:lnTo>
                  <a:close/>
                </a:path>
                <a:path w="5563234" h="713739">
                  <a:moveTo>
                    <a:pt x="436727" y="255333"/>
                  </a:moveTo>
                  <a:lnTo>
                    <a:pt x="433933" y="252564"/>
                  </a:lnTo>
                  <a:lnTo>
                    <a:pt x="430491" y="252564"/>
                  </a:lnTo>
                  <a:lnTo>
                    <a:pt x="334441" y="252564"/>
                  </a:lnTo>
                  <a:lnTo>
                    <a:pt x="331647" y="255333"/>
                  </a:lnTo>
                  <a:lnTo>
                    <a:pt x="331647" y="262166"/>
                  </a:lnTo>
                  <a:lnTo>
                    <a:pt x="334441" y="264947"/>
                  </a:lnTo>
                  <a:lnTo>
                    <a:pt x="433933" y="264947"/>
                  </a:lnTo>
                  <a:lnTo>
                    <a:pt x="436727" y="262166"/>
                  </a:lnTo>
                  <a:lnTo>
                    <a:pt x="436727" y="255333"/>
                  </a:lnTo>
                  <a:close/>
                </a:path>
                <a:path w="5563234" h="713739">
                  <a:moveTo>
                    <a:pt x="436727" y="223151"/>
                  </a:moveTo>
                  <a:lnTo>
                    <a:pt x="433933" y="220370"/>
                  </a:lnTo>
                  <a:lnTo>
                    <a:pt x="430491" y="220370"/>
                  </a:lnTo>
                  <a:lnTo>
                    <a:pt x="310248" y="220370"/>
                  </a:lnTo>
                  <a:lnTo>
                    <a:pt x="307454" y="223151"/>
                  </a:lnTo>
                  <a:lnTo>
                    <a:pt x="307454" y="229971"/>
                  </a:lnTo>
                  <a:lnTo>
                    <a:pt x="310248" y="232752"/>
                  </a:lnTo>
                  <a:lnTo>
                    <a:pt x="433933" y="232752"/>
                  </a:lnTo>
                  <a:lnTo>
                    <a:pt x="436727" y="229971"/>
                  </a:lnTo>
                  <a:lnTo>
                    <a:pt x="436727" y="223151"/>
                  </a:lnTo>
                  <a:close/>
                </a:path>
                <a:path w="5563234" h="713739">
                  <a:moveTo>
                    <a:pt x="436727" y="191211"/>
                  </a:moveTo>
                  <a:lnTo>
                    <a:pt x="433933" y="188429"/>
                  </a:lnTo>
                  <a:lnTo>
                    <a:pt x="228028" y="188429"/>
                  </a:lnTo>
                  <a:lnTo>
                    <a:pt x="225234" y="191211"/>
                  </a:lnTo>
                  <a:lnTo>
                    <a:pt x="225234" y="198043"/>
                  </a:lnTo>
                  <a:lnTo>
                    <a:pt x="228028" y="200812"/>
                  </a:lnTo>
                  <a:lnTo>
                    <a:pt x="231470" y="200812"/>
                  </a:lnTo>
                  <a:lnTo>
                    <a:pt x="433933" y="200812"/>
                  </a:lnTo>
                  <a:lnTo>
                    <a:pt x="436727" y="198043"/>
                  </a:lnTo>
                  <a:lnTo>
                    <a:pt x="436727" y="191211"/>
                  </a:lnTo>
                  <a:close/>
                </a:path>
                <a:path w="5563234" h="713739">
                  <a:moveTo>
                    <a:pt x="436727" y="159016"/>
                  </a:moveTo>
                  <a:lnTo>
                    <a:pt x="433933" y="156235"/>
                  </a:lnTo>
                  <a:lnTo>
                    <a:pt x="228028" y="156235"/>
                  </a:lnTo>
                  <a:lnTo>
                    <a:pt x="225234" y="159016"/>
                  </a:lnTo>
                  <a:lnTo>
                    <a:pt x="225234" y="165849"/>
                  </a:lnTo>
                  <a:lnTo>
                    <a:pt x="228028" y="168617"/>
                  </a:lnTo>
                  <a:lnTo>
                    <a:pt x="231470" y="168617"/>
                  </a:lnTo>
                  <a:lnTo>
                    <a:pt x="433933" y="168617"/>
                  </a:lnTo>
                  <a:lnTo>
                    <a:pt x="436727" y="165849"/>
                  </a:lnTo>
                  <a:lnTo>
                    <a:pt x="436727" y="159016"/>
                  </a:lnTo>
                  <a:close/>
                </a:path>
                <a:path w="5563234" h="713739">
                  <a:moveTo>
                    <a:pt x="528840" y="81953"/>
                  </a:moveTo>
                  <a:lnTo>
                    <a:pt x="506145" y="47739"/>
                  </a:lnTo>
                  <a:lnTo>
                    <a:pt x="491718" y="44805"/>
                  </a:lnTo>
                  <a:lnTo>
                    <a:pt x="424091" y="44805"/>
                  </a:lnTo>
                  <a:lnTo>
                    <a:pt x="421703" y="38328"/>
                  </a:lnTo>
                  <a:lnTo>
                    <a:pt x="415417" y="33667"/>
                  </a:lnTo>
                  <a:lnTo>
                    <a:pt x="412635" y="33667"/>
                  </a:lnTo>
                  <a:lnTo>
                    <a:pt x="412635" y="48056"/>
                  </a:lnTo>
                  <a:lnTo>
                    <a:pt x="412635" y="97586"/>
                  </a:lnTo>
                  <a:lnTo>
                    <a:pt x="410489" y="99783"/>
                  </a:lnTo>
                  <a:lnTo>
                    <a:pt x="251472" y="99783"/>
                  </a:lnTo>
                  <a:lnTo>
                    <a:pt x="249313" y="97586"/>
                  </a:lnTo>
                  <a:lnTo>
                    <a:pt x="249313" y="57200"/>
                  </a:lnTo>
                  <a:lnTo>
                    <a:pt x="249313" y="48056"/>
                  </a:lnTo>
                  <a:lnTo>
                    <a:pt x="251383" y="46062"/>
                  </a:lnTo>
                  <a:lnTo>
                    <a:pt x="301078" y="46062"/>
                  </a:lnTo>
                  <a:lnTo>
                    <a:pt x="303885" y="43281"/>
                  </a:lnTo>
                  <a:lnTo>
                    <a:pt x="303885" y="39865"/>
                  </a:lnTo>
                  <a:lnTo>
                    <a:pt x="306019" y="29171"/>
                  </a:lnTo>
                  <a:lnTo>
                    <a:pt x="311823" y="20434"/>
                  </a:lnTo>
                  <a:lnTo>
                    <a:pt x="320446" y="14541"/>
                  </a:lnTo>
                  <a:lnTo>
                    <a:pt x="330974" y="12382"/>
                  </a:lnTo>
                  <a:lnTo>
                    <a:pt x="341515" y="14541"/>
                  </a:lnTo>
                  <a:lnTo>
                    <a:pt x="350126" y="20434"/>
                  </a:lnTo>
                  <a:lnTo>
                    <a:pt x="355942" y="29171"/>
                  </a:lnTo>
                  <a:lnTo>
                    <a:pt x="358076" y="39865"/>
                  </a:lnTo>
                  <a:lnTo>
                    <a:pt x="358076" y="43281"/>
                  </a:lnTo>
                  <a:lnTo>
                    <a:pt x="360870" y="46062"/>
                  </a:lnTo>
                  <a:lnTo>
                    <a:pt x="410565" y="46062"/>
                  </a:lnTo>
                  <a:lnTo>
                    <a:pt x="412635" y="48056"/>
                  </a:lnTo>
                  <a:lnTo>
                    <a:pt x="412635" y="33667"/>
                  </a:lnTo>
                  <a:lnTo>
                    <a:pt x="370065" y="33667"/>
                  </a:lnTo>
                  <a:lnTo>
                    <a:pt x="365493" y="20370"/>
                  </a:lnTo>
                  <a:lnTo>
                    <a:pt x="359003" y="12382"/>
                  </a:lnTo>
                  <a:lnTo>
                    <a:pt x="356806" y="9690"/>
                  </a:lnTo>
                  <a:lnTo>
                    <a:pt x="344995" y="2578"/>
                  </a:lnTo>
                  <a:lnTo>
                    <a:pt x="330974" y="0"/>
                  </a:lnTo>
                  <a:lnTo>
                    <a:pt x="316966" y="2578"/>
                  </a:lnTo>
                  <a:lnTo>
                    <a:pt x="305142" y="9690"/>
                  </a:lnTo>
                  <a:lnTo>
                    <a:pt x="296468" y="20370"/>
                  </a:lnTo>
                  <a:lnTo>
                    <a:pt x="291884" y="33667"/>
                  </a:lnTo>
                  <a:lnTo>
                    <a:pt x="246532" y="33667"/>
                  </a:lnTo>
                  <a:lnTo>
                    <a:pt x="240245" y="38328"/>
                  </a:lnTo>
                  <a:lnTo>
                    <a:pt x="237858" y="44805"/>
                  </a:lnTo>
                  <a:lnTo>
                    <a:pt x="170230" y="44805"/>
                  </a:lnTo>
                  <a:lnTo>
                    <a:pt x="155803" y="47739"/>
                  </a:lnTo>
                  <a:lnTo>
                    <a:pt x="144005" y="55702"/>
                  </a:lnTo>
                  <a:lnTo>
                    <a:pt x="136042" y="67513"/>
                  </a:lnTo>
                  <a:lnTo>
                    <a:pt x="133121" y="81953"/>
                  </a:lnTo>
                  <a:lnTo>
                    <a:pt x="133121" y="209677"/>
                  </a:lnTo>
                  <a:lnTo>
                    <a:pt x="135928" y="212458"/>
                  </a:lnTo>
                  <a:lnTo>
                    <a:pt x="142798" y="212458"/>
                  </a:lnTo>
                  <a:lnTo>
                    <a:pt x="145605" y="209677"/>
                  </a:lnTo>
                  <a:lnTo>
                    <a:pt x="145605" y="81953"/>
                  </a:lnTo>
                  <a:lnTo>
                    <a:pt x="147535" y="72326"/>
                  </a:lnTo>
                  <a:lnTo>
                    <a:pt x="152819" y="64452"/>
                  </a:lnTo>
                  <a:lnTo>
                    <a:pt x="160655" y="59143"/>
                  </a:lnTo>
                  <a:lnTo>
                    <a:pt x="170230" y="57200"/>
                  </a:lnTo>
                  <a:lnTo>
                    <a:pt x="236829" y="57200"/>
                  </a:lnTo>
                  <a:lnTo>
                    <a:pt x="236829" y="85178"/>
                  </a:lnTo>
                  <a:lnTo>
                    <a:pt x="174193" y="85178"/>
                  </a:lnTo>
                  <a:lnTo>
                    <a:pt x="171399" y="87947"/>
                  </a:lnTo>
                  <a:lnTo>
                    <a:pt x="171399" y="192595"/>
                  </a:lnTo>
                  <a:lnTo>
                    <a:pt x="174193" y="195364"/>
                  </a:lnTo>
                  <a:lnTo>
                    <a:pt x="181063" y="195364"/>
                  </a:lnTo>
                  <a:lnTo>
                    <a:pt x="183870" y="192595"/>
                  </a:lnTo>
                  <a:lnTo>
                    <a:pt x="183870" y="97561"/>
                  </a:lnTo>
                  <a:lnTo>
                    <a:pt x="237007" y="97561"/>
                  </a:lnTo>
                  <a:lnTo>
                    <a:pt x="253377" y="112166"/>
                  </a:lnTo>
                  <a:lnTo>
                    <a:pt x="408584" y="112166"/>
                  </a:lnTo>
                  <a:lnTo>
                    <a:pt x="424929" y="97561"/>
                  </a:lnTo>
                  <a:lnTo>
                    <a:pt x="478078" y="97561"/>
                  </a:lnTo>
                  <a:lnTo>
                    <a:pt x="478078" y="527659"/>
                  </a:lnTo>
                  <a:lnTo>
                    <a:pt x="183870" y="527659"/>
                  </a:lnTo>
                  <a:lnTo>
                    <a:pt x="183870" y="455650"/>
                  </a:lnTo>
                  <a:lnTo>
                    <a:pt x="181063" y="452882"/>
                  </a:lnTo>
                  <a:lnTo>
                    <a:pt x="174193" y="452882"/>
                  </a:lnTo>
                  <a:lnTo>
                    <a:pt x="171399" y="455650"/>
                  </a:lnTo>
                  <a:lnTo>
                    <a:pt x="171399" y="537273"/>
                  </a:lnTo>
                  <a:lnTo>
                    <a:pt x="174193" y="540042"/>
                  </a:lnTo>
                  <a:lnTo>
                    <a:pt x="487756" y="540042"/>
                  </a:lnTo>
                  <a:lnTo>
                    <a:pt x="490562" y="537273"/>
                  </a:lnTo>
                  <a:lnTo>
                    <a:pt x="490562" y="527659"/>
                  </a:lnTo>
                  <a:lnTo>
                    <a:pt x="490562" y="97561"/>
                  </a:lnTo>
                  <a:lnTo>
                    <a:pt x="490562" y="87947"/>
                  </a:lnTo>
                  <a:lnTo>
                    <a:pt x="487756" y="85178"/>
                  </a:lnTo>
                  <a:lnTo>
                    <a:pt x="425119" y="85178"/>
                  </a:lnTo>
                  <a:lnTo>
                    <a:pt x="425119" y="57200"/>
                  </a:lnTo>
                  <a:lnTo>
                    <a:pt x="491718" y="57200"/>
                  </a:lnTo>
                  <a:lnTo>
                    <a:pt x="501294" y="59143"/>
                  </a:lnTo>
                  <a:lnTo>
                    <a:pt x="509130" y="64452"/>
                  </a:lnTo>
                  <a:lnTo>
                    <a:pt x="514413" y="72326"/>
                  </a:lnTo>
                  <a:lnTo>
                    <a:pt x="516356" y="81953"/>
                  </a:lnTo>
                  <a:lnTo>
                    <a:pt x="516356" y="543255"/>
                  </a:lnTo>
                  <a:lnTo>
                    <a:pt x="514413" y="552894"/>
                  </a:lnTo>
                  <a:lnTo>
                    <a:pt x="509130" y="560768"/>
                  </a:lnTo>
                  <a:lnTo>
                    <a:pt x="501294" y="566077"/>
                  </a:lnTo>
                  <a:lnTo>
                    <a:pt x="491718" y="568020"/>
                  </a:lnTo>
                  <a:lnTo>
                    <a:pt x="170230" y="568020"/>
                  </a:lnTo>
                  <a:lnTo>
                    <a:pt x="160655" y="566077"/>
                  </a:lnTo>
                  <a:lnTo>
                    <a:pt x="152819" y="560768"/>
                  </a:lnTo>
                  <a:lnTo>
                    <a:pt x="147535" y="552894"/>
                  </a:lnTo>
                  <a:lnTo>
                    <a:pt x="145605" y="543255"/>
                  </a:lnTo>
                  <a:lnTo>
                    <a:pt x="145605" y="491566"/>
                  </a:lnTo>
                  <a:lnTo>
                    <a:pt x="142798" y="488784"/>
                  </a:lnTo>
                  <a:lnTo>
                    <a:pt x="135928" y="488784"/>
                  </a:lnTo>
                  <a:lnTo>
                    <a:pt x="133121" y="491566"/>
                  </a:lnTo>
                  <a:lnTo>
                    <a:pt x="133121" y="543255"/>
                  </a:lnTo>
                  <a:lnTo>
                    <a:pt x="136042" y="557707"/>
                  </a:lnTo>
                  <a:lnTo>
                    <a:pt x="144005" y="569518"/>
                  </a:lnTo>
                  <a:lnTo>
                    <a:pt x="155803" y="577481"/>
                  </a:lnTo>
                  <a:lnTo>
                    <a:pt x="170230" y="580415"/>
                  </a:lnTo>
                  <a:lnTo>
                    <a:pt x="491718" y="580415"/>
                  </a:lnTo>
                  <a:lnTo>
                    <a:pt x="525907" y="557707"/>
                  </a:lnTo>
                  <a:lnTo>
                    <a:pt x="528840" y="543255"/>
                  </a:lnTo>
                  <a:lnTo>
                    <a:pt x="528840" y="81953"/>
                  </a:lnTo>
                  <a:close/>
                </a:path>
                <a:path w="5563234" h="713739">
                  <a:moveTo>
                    <a:pt x="5563032" y="439737"/>
                  </a:moveTo>
                  <a:lnTo>
                    <a:pt x="5555945" y="400850"/>
                  </a:lnTo>
                  <a:lnTo>
                    <a:pt x="5548744" y="388759"/>
                  </a:lnTo>
                  <a:lnTo>
                    <a:pt x="5548744" y="439737"/>
                  </a:lnTo>
                  <a:lnTo>
                    <a:pt x="5540984" y="477494"/>
                  </a:lnTo>
                  <a:lnTo>
                    <a:pt x="5519864" y="508304"/>
                  </a:lnTo>
                  <a:lnTo>
                    <a:pt x="5488635" y="529082"/>
                  </a:lnTo>
                  <a:lnTo>
                    <a:pt x="5450548" y="536689"/>
                  </a:lnTo>
                  <a:lnTo>
                    <a:pt x="5356631" y="536689"/>
                  </a:lnTo>
                  <a:lnTo>
                    <a:pt x="5356631" y="442556"/>
                  </a:lnTo>
                  <a:lnTo>
                    <a:pt x="5342356" y="442556"/>
                  </a:lnTo>
                  <a:lnTo>
                    <a:pt x="5342356" y="536689"/>
                  </a:lnTo>
                  <a:lnTo>
                    <a:pt x="5265217" y="536689"/>
                  </a:lnTo>
                  <a:lnTo>
                    <a:pt x="5265217" y="494385"/>
                  </a:lnTo>
                  <a:lnTo>
                    <a:pt x="5250942" y="494741"/>
                  </a:lnTo>
                  <a:lnTo>
                    <a:pt x="5250942" y="536689"/>
                  </a:lnTo>
                  <a:lnTo>
                    <a:pt x="5174170" y="536689"/>
                  </a:lnTo>
                  <a:lnTo>
                    <a:pt x="5174170" y="442556"/>
                  </a:lnTo>
                  <a:lnTo>
                    <a:pt x="5159883" y="442556"/>
                  </a:lnTo>
                  <a:lnTo>
                    <a:pt x="5159883" y="536689"/>
                  </a:lnTo>
                  <a:lnTo>
                    <a:pt x="5065966" y="536689"/>
                  </a:lnTo>
                  <a:lnTo>
                    <a:pt x="5027727" y="529082"/>
                  </a:lnTo>
                  <a:lnTo>
                    <a:pt x="4996510" y="508304"/>
                  </a:lnTo>
                  <a:lnTo>
                    <a:pt x="4975479" y="477494"/>
                  </a:lnTo>
                  <a:lnTo>
                    <a:pt x="4967770" y="439737"/>
                  </a:lnTo>
                  <a:lnTo>
                    <a:pt x="4975187" y="402475"/>
                  </a:lnTo>
                  <a:lnTo>
                    <a:pt x="4995532" y="371957"/>
                  </a:lnTo>
                  <a:lnTo>
                    <a:pt x="5025923" y="351091"/>
                  </a:lnTo>
                  <a:lnTo>
                    <a:pt x="5063464" y="342785"/>
                  </a:lnTo>
                  <a:lnTo>
                    <a:pt x="5066677" y="342785"/>
                  </a:lnTo>
                  <a:lnTo>
                    <a:pt x="5069535" y="340321"/>
                  </a:lnTo>
                  <a:lnTo>
                    <a:pt x="5103774" y="279679"/>
                  </a:lnTo>
                  <a:lnTo>
                    <a:pt x="5167020" y="257124"/>
                  </a:lnTo>
                  <a:lnTo>
                    <a:pt x="5180863" y="258216"/>
                  </a:lnTo>
                  <a:lnTo>
                    <a:pt x="5190414" y="260070"/>
                  </a:lnTo>
                  <a:lnTo>
                    <a:pt x="5196751" y="260540"/>
                  </a:lnTo>
                  <a:lnTo>
                    <a:pt x="5200942" y="257479"/>
                  </a:lnTo>
                  <a:lnTo>
                    <a:pt x="5201234" y="257124"/>
                  </a:lnTo>
                  <a:lnTo>
                    <a:pt x="5210619" y="245846"/>
                  </a:lnTo>
                  <a:lnTo>
                    <a:pt x="5223154" y="230759"/>
                  </a:lnTo>
                  <a:lnTo>
                    <a:pt x="5250853" y="210807"/>
                  </a:lnTo>
                  <a:lnTo>
                    <a:pt x="5282692" y="198335"/>
                  </a:lnTo>
                  <a:lnTo>
                    <a:pt x="5317350" y="194017"/>
                  </a:lnTo>
                  <a:lnTo>
                    <a:pt x="5360860" y="200926"/>
                  </a:lnTo>
                  <a:lnTo>
                    <a:pt x="5398605" y="220167"/>
                  </a:lnTo>
                  <a:lnTo>
                    <a:pt x="5428348" y="249529"/>
                  </a:lnTo>
                  <a:lnTo>
                    <a:pt x="5447843" y="286791"/>
                  </a:lnTo>
                  <a:lnTo>
                    <a:pt x="5454713" y="329044"/>
                  </a:lnTo>
                  <a:lnTo>
                    <a:pt x="5454840" y="334683"/>
                  </a:lnTo>
                  <a:lnTo>
                    <a:pt x="5453405" y="342785"/>
                  </a:lnTo>
                  <a:lnTo>
                    <a:pt x="5461266" y="343496"/>
                  </a:lnTo>
                  <a:lnTo>
                    <a:pt x="5495874" y="353822"/>
                  </a:lnTo>
                  <a:lnTo>
                    <a:pt x="5523623" y="375094"/>
                  </a:lnTo>
                  <a:lnTo>
                    <a:pt x="5542064" y="404622"/>
                  </a:lnTo>
                  <a:lnTo>
                    <a:pt x="5548744" y="439737"/>
                  </a:lnTo>
                  <a:lnTo>
                    <a:pt x="5548744" y="388759"/>
                  </a:lnTo>
                  <a:lnTo>
                    <a:pt x="5536336" y="367906"/>
                  </a:lnTo>
                  <a:lnTo>
                    <a:pt x="5506694" y="343560"/>
                  </a:lnTo>
                  <a:lnTo>
                    <a:pt x="5469471" y="330454"/>
                  </a:lnTo>
                  <a:lnTo>
                    <a:pt x="5461711" y="282714"/>
                  </a:lnTo>
                  <a:lnTo>
                    <a:pt x="5440121" y="241363"/>
                  </a:lnTo>
                  <a:lnTo>
                    <a:pt x="5407228" y="208838"/>
                  </a:lnTo>
                  <a:lnTo>
                    <a:pt x="5365585" y="187553"/>
                  </a:lnTo>
                  <a:lnTo>
                    <a:pt x="5317718" y="179920"/>
                  </a:lnTo>
                  <a:lnTo>
                    <a:pt x="5280444" y="184365"/>
                  </a:lnTo>
                  <a:lnTo>
                    <a:pt x="5246116" y="197281"/>
                  </a:lnTo>
                  <a:lnTo>
                    <a:pt x="5216080" y="217995"/>
                  </a:lnTo>
                  <a:lnTo>
                    <a:pt x="5191658" y="245846"/>
                  </a:lnTo>
                  <a:lnTo>
                    <a:pt x="5146980" y="244805"/>
                  </a:lnTo>
                  <a:lnTo>
                    <a:pt x="5106860" y="260070"/>
                  </a:lnTo>
                  <a:lnTo>
                    <a:pt x="5075567" y="289026"/>
                  </a:lnTo>
                  <a:lnTo>
                    <a:pt x="5057394" y="329044"/>
                  </a:lnTo>
                  <a:lnTo>
                    <a:pt x="5016309" y="340042"/>
                  </a:lnTo>
                  <a:lnTo>
                    <a:pt x="4983353" y="364159"/>
                  </a:lnTo>
                  <a:lnTo>
                    <a:pt x="4961433" y="398399"/>
                  </a:lnTo>
                  <a:lnTo>
                    <a:pt x="4953482" y="439737"/>
                  </a:lnTo>
                  <a:lnTo>
                    <a:pt x="4962322" y="482968"/>
                  </a:lnTo>
                  <a:lnTo>
                    <a:pt x="4986426" y="518274"/>
                  </a:lnTo>
                  <a:lnTo>
                    <a:pt x="5022177" y="542061"/>
                  </a:lnTo>
                  <a:lnTo>
                    <a:pt x="5065966" y="550786"/>
                  </a:lnTo>
                  <a:lnTo>
                    <a:pt x="5159883" y="550786"/>
                  </a:lnTo>
                  <a:lnTo>
                    <a:pt x="5159883" y="608965"/>
                  </a:lnTo>
                  <a:lnTo>
                    <a:pt x="5075936" y="608965"/>
                  </a:lnTo>
                  <a:lnTo>
                    <a:pt x="5073764" y="598398"/>
                  </a:lnTo>
                  <a:lnTo>
                    <a:pt x="5064506" y="584987"/>
                  </a:lnTo>
                  <a:lnTo>
                    <a:pt x="5063871" y="584060"/>
                  </a:lnTo>
                  <a:lnTo>
                    <a:pt x="5060975" y="582155"/>
                  </a:lnTo>
                  <a:lnTo>
                    <a:pt x="5060975" y="611416"/>
                  </a:lnTo>
                  <a:lnTo>
                    <a:pt x="5060975" y="620610"/>
                  </a:lnTo>
                  <a:lnTo>
                    <a:pt x="5054828" y="637336"/>
                  </a:lnTo>
                  <a:lnTo>
                    <a:pt x="5031333" y="647039"/>
                  </a:lnTo>
                  <a:lnTo>
                    <a:pt x="5008029" y="637336"/>
                  </a:lnTo>
                  <a:lnTo>
                    <a:pt x="5000269" y="616013"/>
                  </a:lnTo>
                  <a:lnTo>
                    <a:pt x="5008029" y="594677"/>
                  </a:lnTo>
                  <a:lnTo>
                    <a:pt x="5031333" y="584987"/>
                  </a:lnTo>
                  <a:lnTo>
                    <a:pt x="5054828" y="594677"/>
                  </a:lnTo>
                  <a:lnTo>
                    <a:pt x="5060975" y="611416"/>
                  </a:lnTo>
                  <a:lnTo>
                    <a:pt x="5060975" y="582155"/>
                  </a:lnTo>
                  <a:lnTo>
                    <a:pt x="5049228" y="574421"/>
                  </a:lnTo>
                  <a:lnTo>
                    <a:pt x="5031333" y="570890"/>
                  </a:lnTo>
                  <a:lnTo>
                    <a:pt x="5013642" y="574421"/>
                  </a:lnTo>
                  <a:lnTo>
                    <a:pt x="4999101" y="584060"/>
                  </a:lnTo>
                  <a:lnTo>
                    <a:pt x="4989246" y="598398"/>
                  </a:lnTo>
                  <a:lnTo>
                    <a:pt x="4985626" y="616013"/>
                  </a:lnTo>
                  <a:lnTo>
                    <a:pt x="4989246" y="633679"/>
                  </a:lnTo>
                  <a:lnTo>
                    <a:pt x="4999101" y="648131"/>
                  </a:lnTo>
                  <a:lnTo>
                    <a:pt x="5013642" y="657898"/>
                  </a:lnTo>
                  <a:lnTo>
                    <a:pt x="5031333" y="661492"/>
                  </a:lnTo>
                  <a:lnTo>
                    <a:pt x="5049228" y="657898"/>
                  </a:lnTo>
                  <a:lnTo>
                    <a:pt x="5063871" y="648131"/>
                  </a:lnTo>
                  <a:lnTo>
                    <a:pt x="5064620" y="647039"/>
                  </a:lnTo>
                  <a:lnTo>
                    <a:pt x="5073764" y="633679"/>
                  </a:lnTo>
                  <a:lnTo>
                    <a:pt x="5075936" y="623062"/>
                  </a:lnTo>
                  <a:lnTo>
                    <a:pt x="5167020" y="623062"/>
                  </a:lnTo>
                  <a:lnTo>
                    <a:pt x="5170957" y="623062"/>
                  </a:lnTo>
                  <a:lnTo>
                    <a:pt x="5174170" y="619887"/>
                  </a:lnTo>
                  <a:lnTo>
                    <a:pt x="5174170" y="550786"/>
                  </a:lnTo>
                  <a:lnTo>
                    <a:pt x="5250942" y="550786"/>
                  </a:lnTo>
                  <a:lnTo>
                    <a:pt x="5250942" y="624154"/>
                  </a:lnTo>
                  <a:lnTo>
                    <a:pt x="5240248" y="626300"/>
                  </a:lnTo>
                  <a:lnTo>
                    <a:pt x="5225720" y="636066"/>
                  </a:lnTo>
                  <a:lnTo>
                    <a:pt x="5215953" y="650519"/>
                  </a:lnTo>
                  <a:lnTo>
                    <a:pt x="5212372" y="668185"/>
                  </a:lnTo>
                  <a:lnTo>
                    <a:pt x="5215953" y="685647"/>
                  </a:lnTo>
                  <a:lnTo>
                    <a:pt x="5225720" y="700011"/>
                  </a:lnTo>
                  <a:lnTo>
                    <a:pt x="5240248" y="709739"/>
                  </a:lnTo>
                  <a:lnTo>
                    <a:pt x="5258079" y="713308"/>
                  </a:lnTo>
                  <a:lnTo>
                    <a:pt x="5275973" y="709739"/>
                  </a:lnTo>
                  <a:lnTo>
                    <a:pt x="5290617" y="700011"/>
                  </a:lnTo>
                  <a:lnTo>
                    <a:pt x="5291163" y="699211"/>
                  </a:lnTo>
                  <a:lnTo>
                    <a:pt x="5300510" y="685647"/>
                  </a:lnTo>
                  <a:lnTo>
                    <a:pt x="5304142" y="668185"/>
                  </a:lnTo>
                  <a:lnTo>
                    <a:pt x="5300510" y="650519"/>
                  </a:lnTo>
                  <a:lnTo>
                    <a:pt x="5291137" y="636816"/>
                  </a:lnTo>
                  <a:lnTo>
                    <a:pt x="5290617" y="636066"/>
                  </a:lnTo>
                  <a:lnTo>
                    <a:pt x="5289410" y="635266"/>
                  </a:lnTo>
                  <a:lnTo>
                    <a:pt x="5289410" y="668007"/>
                  </a:lnTo>
                  <a:lnTo>
                    <a:pt x="5281587" y="689457"/>
                  </a:lnTo>
                  <a:lnTo>
                    <a:pt x="5258079" y="699211"/>
                  </a:lnTo>
                  <a:lnTo>
                    <a:pt x="5234775" y="689457"/>
                  </a:lnTo>
                  <a:lnTo>
                    <a:pt x="5227015" y="668007"/>
                  </a:lnTo>
                  <a:lnTo>
                    <a:pt x="5234775" y="646557"/>
                  </a:lnTo>
                  <a:lnTo>
                    <a:pt x="5258079" y="636816"/>
                  </a:lnTo>
                  <a:lnTo>
                    <a:pt x="5281587" y="646557"/>
                  </a:lnTo>
                  <a:lnTo>
                    <a:pt x="5289410" y="668007"/>
                  </a:lnTo>
                  <a:lnTo>
                    <a:pt x="5289410" y="635266"/>
                  </a:lnTo>
                  <a:lnTo>
                    <a:pt x="5275973" y="626300"/>
                  </a:lnTo>
                  <a:lnTo>
                    <a:pt x="5265217" y="624141"/>
                  </a:lnTo>
                  <a:lnTo>
                    <a:pt x="5265217" y="550786"/>
                  </a:lnTo>
                  <a:lnTo>
                    <a:pt x="5342356" y="550786"/>
                  </a:lnTo>
                  <a:lnTo>
                    <a:pt x="5342356" y="619887"/>
                  </a:lnTo>
                  <a:lnTo>
                    <a:pt x="5345569" y="623062"/>
                  </a:lnTo>
                  <a:lnTo>
                    <a:pt x="5440540" y="623062"/>
                  </a:lnTo>
                  <a:lnTo>
                    <a:pt x="5442699" y="633679"/>
                  </a:lnTo>
                  <a:lnTo>
                    <a:pt x="5452465" y="648131"/>
                  </a:lnTo>
                  <a:lnTo>
                    <a:pt x="5466994" y="657898"/>
                  </a:lnTo>
                  <a:lnTo>
                    <a:pt x="5484825" y="661492"/>
                  </a:lnTo>
                  <a:lnTo>
                    <a:pt x="5502719" y="657898"/>
                  </a:lnTo>
                  <a:lnTo>
                    <a:pt x="5517362" y="648131"/>
                  </a:lnTo>
                  <a:lnTo>
                    <a:pt x="5518124" y="647039"/>
                  </a:lnTo>
                  <a:lnTo>
                    <a:pt x="5527256" y="633679"/>
                  </a:lnTo>
                  <a:lnTo>
                    <a:pt x="5530888" y="616013"/>
                  </a:lnTo>
                  <a:lnTo>
                    <a:pt x="5527256" y="598398"/>
                  </a:lnTo>
                  <a:lnTo>
                    <a:pt x="5518010" y="584987"/>
                  </a:lnTo>
                  <a:lnTo>
                    <a:pt x="5517362" y="584060"/>
                  </a:lnTo>
                  <a:lnTo>
                    <a:pt x="5515902" y="583107"/>
                  </a:lnTo>
                  <a:lnTo>
                    <a:pt x="5515902" y="616013"/>
                  </a:lnTo>
                  <a:lnTo>
                    <a:pt x="5508129" y="637336"/>
                  </a:lnTo>
                  <a:lnTo>
                    <a:pt x="5484825" y="647039"/>
                  </a:lnTo>
                  <a:lnTo>
                    <a:pt x="5461533" y="637336"/>
                  </a:lnTo>
                  <a:lnTo>
                    <a:pt x="5455551" y="620928"/>
                  </a:lnTo>
                  <a:lnTo>
                    <a:pt x="5455551" y="611098"/>
                  </a:lnTo>
                  <a:lnTo>
                    <a:pt x="5461533" y="594677"/>
                  </a:lnTo>
                  <a:lnTo>
                    <a:pt x="5484825" y="584987"/>
                  </a:lnTo>
                  <a:lnTo>
                    <a:pt x="5508129" y="594677"/>
                  </a:lnTo>
                  <a:lnTo>
                    <a:pt x="5515902" y="616013"/>
                  </a:lnTo>
                  <a:lnTo>
                    <a:pt x="5515902" y="583107"/>
                  </a:lnTo>
                  <a:lnTo>
                    <a:pt x="5502719" y="574421"/>
                  </a:lnTo>
                  <a:lnTo>
                    <a:pt x="5484825" y="570890"/>
                  </a:lnTo>
                  <a:lnTo>
                    <a:pt x="5466994" y="574421"/>
                  </a:lnTo>
                  <a:lnTo>
                    <a:pt x="5452465" y="584060"/>
                  </a:lnTo>
                  <a:lnTo>
                    <a:pt x="5442699" y="598398"/>
                  </a:lnTo>
                  <a:lnTo>
                    <a:pt x="5440540" y="608965"/>
                  </a:lnTo>
                  <a:lnTo>
                    <a:pt x="5356631" y="608965"/>
                  </a:lnTo>
                  <a:lnTo>
                    <a:pt x="5356631" y="550786"/>
                  </a:lnTo>
                  <a:lnTo>
                    <a:pt x="5450548" y="550786"/>
                  </a:lnTo>
                  <a:lnTo>
                    <a:pt x="5494185" y="542061"/>
                  </a:lnTo>
                  <a:lnTo>
                    <a:pt x="5502262" y="536689"/>
                  </a:lnTo>
                  <a:lnTo>
                    <a:pt x="5529961" y="518274"/>
                  </a:lnTo>
                  <a:lnTo>
                    <a:pt x="5554142" y="482968"/>
                  </a:lnTo>
                  <a:lnTo>
                    <a:pt x="5563032" y="43973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06796" y="5382696"/>
              <a:ext cx="177672" cy="178038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7438415" y="3122777"/>
              <a:ext cx="2967990" cy="647700"/>
            </a:xfrm>
            <a:custGeom>
              <a:avLst/>
              <a:gdLst/>
              <a:ahLst/>
              <a:cxnLst/>
              <a:rect l="l" t="t" r="r" b="b"/>
              <a:pathLst>
                <a:path w="2967990" h="647700">
                  <a:moveTo>
                    <a:pt x="481965" y="191249"/>
                  </a:moveTo>
                  <a:lnTo>
                    <a:pt x="479615" y="185877"/>
                  </a:lnTo>
                  <a:lnTo>
                    <a:pt x="475792" y="181927"/>
                  </a:lnTo>
                  <a:lnTo>
                    <a:pt x="469138" y="175272"/>
                  </a:lnTo>
                  <a:lnTo>
                    <a:pt x="407174" y="113296"/>
                  </a:lnTo>
                  <a:lnTo>
                    <a:pt x="407174" y="175272"/>
                  </a:lnTo>
                  <a:lnTo>
                    <a:pt x="343217" y="175272"/>
                  </a:lnTo>
                  <a:lnTo>
                    <a:pt x="329006" y="172402"/>
                  </a:lnTo>
                  <a:lnTo>
                    <a:pt x="317411" y="164579"/>
                  </a:lnTo>
                  <a:lnTo>
                    <a:pt x="309575" y="152958"/>
                  </a:lnTo>
                  <a:lnTo>
                    <a:pt x="306705" y="138747"/>
                  </a:lnTo>
                  <a:lnTo>
                    <a:pt x="306705" y="74777"/>
                  </a:lnTo>
                  <a:lnTo>
                    <a:pt x="407174" y="175272"/>
                  </a:lnTo>
                  <a:lnTo>
                    <a:pt x="407174" y="113296"/>
                  </a:lnTo>
                  <a:lnTo>
                    <a:pt x="368668" y="74777"/>
                  </a:lnTo>
                  <a:lnTo>
                    <a:pt x="352298" y="58394"/>
                  </a:lnTo>
                  <a:lnTo>
                    <a:pt x="310794" y="16878"/>
                  </a:lnTo>
                  <a:lnTo>
                    <a:pt x="305219" y="14566"/>
                  </a:lnTo>
                  <a:lnTo>
                    <a:pt x="80327" y="14566"/>
                  </a:lnTo>
                  <a:lnTo>
                    <a:pt x="49072" y="20891"/>
                  </a:lnTo>
                  <a:lnTo>
                    <a:pt x="23533" y="38112"/>
                  </a:lnTo>
                  <a:lnTo>
                    <a:pt x="6324" y="63652"/>
                  </a:lnTo>
                  <a:lnTo>
                    <a:pt x="0" y="94919"/>
                  </a:lnTo>
                  <a:lnTo>
                    <a:pt x="0" y="197180"/>
                  </a:lnTo>
                  <a:lnTo>
                    <a:pt x="1727" y="205714"/>
                  </a:lnTo>
                  <a:lnTo>
                    <a:pt x="6426" y="212674"/>
                  </a:lnTo>
                  <a:lnTo>
                    <a:pt x="13385" y="217373"/>
                  </a:lnTo>
                  <a:lnTo>
                    <a:pt x="21907" y="219100"/>
                  </a:lnTo>
                  <a:lnTo>
                    <a:pt x="30441" y="217373"/>
                  </a:lnTo>
                  <a:lnTo>
                    <a:pt x="37401" y="212674"/>
                  </a:lnTo>
                  <a:lnTo>
                    <a:pt x="42100" y="205714"/>
                  </a:lnTo>
                  <a:lnTo>
                    <a:pt x="43815" y="197180"/>
                  </a:lnTo>
                  <a:lnTo>
                    <a:pt x="43815" y="94919"/>
                  </a:lnTo>
                  <a:lnTo>
                    <a:pt x="46685" y="80708"/>
                  </a:lnTo>
                  <a:lnTo>
                    <a:pt x="54521" y="69100"/>
                  </a:lnTo>
                  <a:lnTo>
                    <a:pt x="66116" y="61264"/>
                  </a:lnTo>
                  <a:lnTo>
                    <a:pt x="80327" y="58394"/>
                  </a:lnTo>
                  <a:lnTo>
                    <a:pt x="262890" y="58394"/>
                  </a:lnTo>
                  <a:lnTo>
                    <a:pt x="262890" y="138747"/>
                  </a:lnTo>
                  <a:lnTo>
                    <a:pt x="269214" y="170027"/>
                  </a:lnTo>
                  <a:lnTo>
                    <a:pt x="286423" y="195567"/>
                  </a:lnTo>
                  <a:lnTo>
                    <a:pt x="311950" y="212788"/>
                  </a:lnTo>
                  <a:lnTo>
                    <a:pt x="343217" y="219100"/>
                  </a:lnTo>
                  <a:lnTo>
                    <a:pt x="438150" y="219100"/>
                  </a:lnTo>
                  <a:lnTo>
                    <a:pt x="438150" y="562406"/>
                  </a:lnTo>
                  <a:lnTo>
                    <a:pt x="435292" y="576618"/>
                  </a:lnTo>
                  <a:lnTo>
                    <a:pt x="427456" y="588225"/>
                  </a:lnTo>
                  <a:lnTo>
                    <a:pt x="415861" y="596061"/>
                  </a:lnTo>
                  <a:lnTo>
                    <a:pt x="401637" y="598932"/>
                  </a:lnTo>
                  <a:lnTo>
                    <a:pt x="80327" y="598932"/>
                  </a:lnTo>
                  <a:lnTo>
                    <a:pt x="66116" y="596061"/>
                  </a:lnTo>
                  <a:lnTo>
                    <a:pt x="54521" y="588225"/>
                  </a:lnTo>
                  <a:lnTo>
                    <a:pt x="46685" y="576618"/>
                  </a:lnTo>
                  <a:lnTo>
                    <a:pt x="43815" y="562406"/>
                  </a:lnTo>
                  <a:lnTo>
                    <a:pt x="43815" y="555917"/>
                  </a:lnTo>
                  <a:lnTo>
                    <a:pt x="42100" y="547382"/>
                  </a:lnTo>
                  <a:lnTo>
                    <a:pt x="37401" y="540423"/>
                  </a:lnTo>
                  <a:lnTo>
                    <a:pt x="30441" y="535724"/>
                  </a:lnTo>
                  <a:lnTo>
                    <a:pt x="21907" y="533996"/>
                  </a:lnTo>
                  <a:lnTo>
                    <a:pt x="13385" y="535724"/>
                  </a:lnTo>
                  <a:lnTo>
                    <a:pt x="6426" y="540423"/>
                  </a:lnTo>
                  <a:lnTo>
                    <a:pt x="1727" y="547382"/>
                  </a:lnTo>
                  <a:lnTo>
                    <a:pt x="0" y="555917"/>
                  </a:lnTo>
                  <a:lnTo>
                    <a:pt x="0" y="562406"/>
                  </a:lnTo>
                  <a:lnTo>
                    <a:pt x="6324" y="593686"/>
                  </a:lnTo>
                  <a:lnTo>
                    <a:pt x="23533" y="619226"/>
                  </a:lnTo>
                  <a:lnTo>
                    <a:pt x="49072" y="636435"/>
                  </a:lnTo>
                  <a:lnTo>
                    <a:pt x="80327" y="642759"/>
                  </a:lnTo>
                  <a:lnTo>
                    <a:pt x="401637" y="642759"/>
                  </a:lnTo>
                  <a:lnTo>
                    <a:pt x="458444" y="619226"/>
                  </a:lnTo>
                  <a:lnTo>
                    <a:pt x="481965" y="562406"/>
                  </a:lnTo>
                  <a:lnTo>
                    <a:pt x="481965" y="191249"/>
                  </a:lnTo>
                  <a:close/>
                </a:path>
                <a:path w="2967990" h="647700">
                  <a:moveTo>
                    <a:pt x="2782646" y="356616"/>
                  </a:moveTo>
                  <a:lnTo>
                    <a:pt x="2754160" y="376682"/>
                  </a:lnTo>
                  <a:lnTo>
                    <a:pt x="2735135" y="405409"/>
                  </a:lnTo>
                  <a:lnTo>
                    <a:pt x="2709037" y="427799"/>
                  </a:lnTo>
                  <a:lnTo>
                    <a:pt x="2677376" y="442353"/>
                  </a:lnTo>
                  <a:lnTo>
                    <a:pt x="2641676" y="447548"/>
                  </a:lnTo>
                  <a:lnTo>
                    <a:pt x="2593289" y="437807"/>
                  </a:lnTo>
                  <a:lnTo>
                    <a:pt x="2553728" y="411276"/>
                  </a:lnTo>
                  <a:lnTo>
                    <a:pt x="2527046" y="371944"/>
                  </a:lnTo>
                  <a:lnTo>
                    <a:pt x="2517254" y="323850"/>
                  </a:lnTo>
                  <a:lnTo>
                    <a:pt x="2527046" y="275742"/>
                  </a:lnTo>
                  <a:lnTo>
                    <a:pt x="2553728" y="236423"/>
                  </a:lnTo>
                  <a:lnTo>
                    <a:pt x="2593289" y="209892"/>
                  </a:lnTo>
                  <a:lnTo>
                    <a:pt x="2641676" y="200164"/>
                  </a:lnTo>
                  <a:lnTo>
                    <a:pt x="2669502" y="203276"/>
                  </a:lnTo>
                  <a:lnTo>
                    <a:pt x="2695130" y="212178"/>
                  </a:lnTo>
                  <a:lnTo>
                    <a:pt x="2717876" y="226148"/>
                  </a:lnTo>
                  <a:lnTo>
                    <a:pt x="2737040" y="244500"/>
                  </a:lnTo>
                  <a:lnTo>
                    <a:pt x="2753753" y="232740"/>
                  </a:lnTo>
                  <a:lnTo>
                    <a:pt x="2731401" y="210883"/>
                  </a:lnTo>
                  <a:lnTo>
                    <a:pt x="2704706" y="194233"/>
                  </a:lnTo>
                  <a:lnTo>
                    <a:pt x="2674518" y="183642"/>
                  </a:lnTo>
                  <a:lnTo>
                    <a:pt x="2641676" y="179920"/>
                  </a:lnTo>
                  <a:lnTo>
                    <a:pt x="2595918" y="187261"/>
                  </a:lnTo>
                  <a:lnTo>
                    <a:pt x="2556167" y="207683"/>
                  </a:lnTo>
                  <a:lnTo>
                    <a:pt x="2524823" y="238848"/>
                  </a:lnTo>
                  <a:lnTo>
                    <a:pt x="2504275" y="278358"/>
                  </a:lnTo>
                  <a:lnTo>
                    <a:pt x="2496883" y="323850"/>
                  </a:lnTo>
                  <a:lnTo>
                    <a:pt x="2504275" y="369341"/>
                  </a:lnTo>
                  <a:lnTo>
                    <a:pt x="2524823" y="408851"/>
                  </a:lnTo>
                  <a:lnTo>
                    <a:pt x="2556167" y="440016"/>
                  </a:lnTo>
                  <a:lnTo>
                    <a:pt x="2595918" y="460438"/>
                  </a:lnTo>
                  <a:lnTo>
                    <a:pt x="2641676" y="467779"/>
                  </a:lnTo>
                  <a:lnTo>
                    <a:pt x="2690545" y="459371"/>
                  </a:lnTo>
                  <a:lnTo>
                    <a:pt x="2732290" y="436092"/>
                  </a:lnTo>
                  <a:lnTo>
                    <a:pt x="2763977" y="400862"/>
                  </a:lnTo>
                  <a:lnTo>
                    <a:pt x="2782646" y="356616"/>
                  </a:lnTo>
                  <a:close/>
                </a:path>
                <a:path w="2967990" h="647700">
                  <a:moveTo>
                    <a:pt x="2967050" y="191719"/>
                  </a:moveTo>
                  <a:lnTo>
                    <a:pt x="2966745" y="181127"/>
                  </a:lnTo>
                  <a:lnTo>
                    <a:pt x="2962300" y="171132"/>
                  </a:lnTo>
                  <a:lnTo>
                    <a:pt x="2955074" y="160997"/>
                  </a:lnTo>
                  <a:lnTo>
                    <a:pt x="2948089" y="151193"/>
                  </a:lnTo>
                  <a:lnTo>
                    <a:pt x="2948089" y="186220"/>
                  </a:lnTo>
                  <a:lnTo>
                    <a:pt x="2947339" y="190944"/>
                  </a:lnTo>
                  <a:lnTo>
                    <a:pt x="2944139" y="193281"/>
                  </a:lnTo>
                  <a:lnTo>
                    <a:pt x="2751404" y="329044"/>
                  </a:lnTo>
                  <a:lnTo>
                    <a:pt x="2658554" y="394335"/>
                  </a:lnTo>
                  <a:lnTo>
                    <a:pt x="2657602" y="394690"/>
                  </a:lnTo>
                  <a:lnTo>
                    <a:pt x="2655316" y="394690"/>
                  </a:lnTo>
                  <a:lnTo>
                    <a:pt x="2654249" y="393877"/>
                  </a:lnTo>
                  <a:lnTo>
                    <a:pt x="2633434" y="364947"/>
                  </a:lnTo>
                  <a:lnTo>
                    <a:pt x="2607195" y="329069"/>
                  </a:lnTo>
                  <a:lnTo>
                    <a:pt x="2581999" y="294868"/>
                  </a:lnTo>
                  <a:lnTo>
                    <a:pt x="2579586" y="291477"/>
                  </a:lnTo>
                  <a:lnTo>
                    <a:pt x="2580335" y="286753"/>
                  </a:lnTo>
                  <a:lnTo>
                    <a:pt x="2602547" y="270611"/>
                  </a:lnTo>
                  <a:lnTo>
                    <a:pt x="2603982" y="270141"/>
                  </a:lnTo>
                  <a:lnTo>
                    <a:pt x="2607792" y="270141"/>
                  </a:lnTo>
                  <a:lnTo>
                    <a:pt x="2609926" y="271246"/>
                  </a:lnTo>
                  <a:lnTo>
                    <a:pt x="2611424" y="273354"/>
                  </a:lnTo>
                  <a:lnTo>
                    <a:pt x="2650794" y="326313"/>
                  </a:lnTo>
                  <a:lnTo>
                    <a:pt x="2652560" y="329044"/>
                  </a:lnTo>
                  <a:lnTo>
                    <a:pt x="2655836" y="333705"/>
                  </a:lnTo>
                  <a:lnTo>
                    <a:pt x="2661234" y="337756"/>
                  </a:lnTo>
                  <a:lnTo>
                    <a:pt x="2663875" y="338607"/>
                  </a:lnTo>
                  <a:lnTo>
                    <a:pt x="2673451" y="338607"/>
                  </a:lnTo>
                  <a:lnTo>
                    <a:pt x="2681846" y="333273"/>
                  </a:lnTo>
                  <a:lnTo>
                    <a:pt x="2687332" y="329069"/>
                  </a:lnTo>
                  <a:lnTo>
                    <a:pt x="2704566" y="316928"/>
                  </a:lnTo>
                  <a:lnTo>
                    <a:pt x="2922981" y="163283"/>
                  </a:lnTo>
                  <a:lnTo>
                    <a:pt x="2926130" y="160997"/>
                  </a:lnTo>
                  <a:lnTo>
                    <a:pt x="2930702" y="161798"/>
                  </a:lnTo>
                  <a:lnTo>
                    <a:pt x="2948089" y="186220"/>
                  </a:lnTo>
                  <a:lnTo>
                    <a:pt x="2948089" y="151193"/>
                  </a:lnTo>
                  <a:lnTo>
                    <a:pt x="2944418" y="146024"/>
                  </a:lnTo>
                  <a:lnTo>
                    <a:pt x="2936024" y="141681"/>
                  </a:lnTo>
                  <a:lnTo>
                    <a:pt x="2921304" y="141681"/>
                  </a:lnTo>
                  <a:lnTo>
                    <a:pt x="2915716" y="143497"/>
                  </a:lnTo>
                  <a:lnTo>
                    <a:pt x="2911094" y="146850"/>
                  </a:lnTo>
                  <a:lnTo>
                    <a:pt x="2675280" y="312750"/>
                  </a:lnTo>
                  <a:lnTo>
                    <a:pt x="2673299" y="314261"/>
                  </a:lnTo>
                  <a:lnTo>
                    <a:pt x="2670924" y="315823"/>
                  </a:lnTo>
                  <a:lnTo>
                    <a:pt x="2668981" y="316928"/>
                  </a:lnTo>
                  <a:lnTo>
                    <a:pt x="2668219" y="315823"/>
                  </a:lnTo>
                  <a:lnTo>
                    <a:pt x="2667787" y="315163"/>
                  </a:lnTo>
                  <a:lnTo>
                    <a:pt x="2634348" y="270141"/>
                  </a:lnTo>
                  <a:lnTo>
                    <a:pt x="2627922" y="261493"/>
                  </a:lnTo>
                  <a:lnTo>
                    <a:pt x="2622766" y="254241"/>
                  </a:lnTo>
                  <a:lnTo>
                    <a:pt x="2614358" y="249897"/>
                  </a:lnTo>
                  <a:lnTo>
                    <a:pt x="2599639" y="249897"/>
                  </a:lnTo>
                  <a:lnTo>
                    <a:pt x="2594051" y="251714"/>
                  </a:lnTo>
                  <a:lnTo>
                    <a:pt x="2571648" y="267995"/>
                  </a:lnTo>
                  <a:lnTo>
                    <a:pt x="2564269" y="276034"/>
                  </a:lnTo>
                  <a:lnTo>
                    <a:pt x="2560637" y="285991"/>
                  </a:lnTo>
                  <a:lnTo>
                    <a:pt x="2560967" y="296633"/>
                  </a:lnTo>
                  <a:lnTo>
                    <a:pt x="2565489" y="306705"/>
                  </a:lnTo>
                  <a:lnTo>
                    <a:pt x="2581948" y="329044"/>
                  </a:lnTo>
                  <a:lnTo>
                    <a:pt x="2616873" y="376732"/>
                  </a:lnTo>
                  <a:lnTo>
                    <a:pt x="2637117" y="404837"/>
                  </a:lnTo>
                  <a:lnTo>
                    <a:pt x="2641600" y="411162"/>
                  </a:lnTo>
                  <a:lnTo>
                    <a:pt x="2648915" y="414934"/>
                  </a:lnTo>
                  <a:lnTo>
                    <a:pt x="2661818" y="414934"/>
                  </a:lnTo>
                  <a:lnTo>
                    <a:pt x="2666860" y="413283"/>
                  </a:lnTo>
                  <a:lnTo>
                    <a:pt x="2693314" y="394690"/>
                  </a:lnTo>
                  <a:lnTo>
                    <a:pt x="2956026" y="209702"/>
                  </a:lnTo>
                  <a:lnTo>
                    <a:pt x="2963418" y="201663"/>
                  </a:lnTo>
                  <a:lnTo>
                    <a:pt x="2967050" y="191719"/>
                  </a:lnTo>
                  <a:close/>
                </a:path>
                <a:path w="2967990" h="647700">
                  <a:moveTo>
                    <a:pt x="2967444" y="305879"/>
                  </a:moveTo>
                  <a:lnTo>
                    <a:pt x="2964916" y="291858"/>
                  </a:lnTo>
                  <a:lnTo>
                    <a:pt x="2958020" y="280416"/>
                  </a:lnTo>
                  <a:lnTo>
                    <a:pt x="2947797" y="272694"/>
                  </a:lnTo>
                  <a:lnTo>
                    <a:pt x="2935262" y="269862"/>
                  </a:lnTo>
                  <a:lnTo>
                    <a:pt x="2905836" y="269862"/>
                  </a:lnTo>
                  <a:lnTo>
                    <a:pt x="2877096" y="290106"/>
                  </a:lnTo>
                  <a:lnTo>
                    <a:pt x="2941663" y="290106"/>
                  </a:lnTo>
                  <a:lnTo>
                    <a:pt x="2947085" y="297332"/>
                  </a:lnTo>
                  <a:lnTo>
                    <a:pt x="2947085" y="350367"/>
                  </a:lnTo>
                  <a:lnTo>
                    <a:pt x="2941663" y="357581"/>
                  </a:lnTo>
                  <a:lnTo>
                    <a:pt x="2872765" y="357581"/>
                  </a:lnTo>
                  <a:lnTo>
                    <a:pt x="2869273" y="373519"/>
                  </a:lnTo>
                  <a:lnTo>
                    <a:pt x="2857004" y="412407"/>
                  </a:lnTo>
                  <a:lnTo>
                    <a:pt x="2837904" y="448716"/>
                  </a:lnTo>
                  <a:lnTo>
                    <a:pt x="2829052" y="462432"/>
                  </a:lnTo>
                  <a:lnTo>
                    <a:pt x="2875724" y="508812"/>
                  </a:lnTo>
                  <a:lnTo>
                    <a:pt x="2841333" y="554748"/>
                  </a:lnTo>
                  <a:lnTo>
                    <a:pt x="2836799" y="556755"/>
                  </a:lnTo>
                  <a:lnTo>
                    <a:pt x="2830411" y="556755"/>
                  </a:lnTo>
                  <a:lnTo>
                    <a:pt x="2827515" y="556298"/>
                  </a:lnTo>
                  <a:lnTo>
                    <a:pt x="2781071" y="510120"/>
                  </a:lnTo>
                  <a:lnTo>
                    <a:pt x="2767279" y="518922"/>
                  </a:lnTo>
                  <a:lnTo>
                    <a:pt x="2730779" y="537895"/>
                  </a:lnTo>
                  <a:lnTo>
                    <a:pt x="2691638" y="550100"/>
                  </a:lnTo>
                  <a:lnTo>
                    <a:pt x="2675610" y="553580"/>
                  </a:lnTo>
                  <a:lnTo>
                    <a:pt x="2675610" y="622084"/>
                  </a:lnTo>
                  <a:lnTo>
                    <a:pt x="2668359" y="627456"/>
                  </a:lnTo>
                  <a:lnTo>
                    <a:pt x="2614993" y="627456"/>
                  </a:lnTo>
                  <a:lnTo>
                    <a:pt x="2607741" y="622084"/>
                  </a:lnTo>
                  <a:lnTo>
                    <a:pt x="2607741" y="553580"/>
                  </a:lnTo>
                  <a:lnTo>
                    <a:pt x="2591714" y="550100"/>
                  </a:lnTo>
                  <a:lnTo>
                    <a:pt x="2552573" y="537895"/>
                  </a:lnTo>
                  <a:lnTo>
                    <a:pt x="2516086" y="518922"/>
                  </a:lnTo>
                  <a:lnTo>
                    <a:pt x="2502281" y="510120"/>
                  </a:lnTo>
                  <a:lnTo>
                    <a:pt x="2455837" y="556298"/>
                  </a:lnTo>
                  <a:lnTo>
                    <a:pt x="2452941" y="556755"/>
                  </a:lnTo>
                  <a:lnTo>
                    <a:pt x="2446553" y="556755"/>
                  </a:lnTo>
                  <a:lnTo>
                    <a:pt x="2442032" y="554748"/>
                  </a:lnTo>
                  <a:lnTo>
                    <a:pt x="2409672" y="522579"/>
                  </a:lnTo>
                  <a:lnTo>
                    <a:pt x="2407653" y="518375"/>
                  </a:lnTo>
                  <a:lnTo>
                    <a:pt x="2407272" y="512038"/>
                  </a:lnTo>
                  <a:lnTo>
                    <a:pt x="2407628" y="508812"/>
                  </a:lnTo>
                  <a:lnTo>
                    <a:pt x="2454300" y="462432"/>
                  </a:lnTo>
                  <a:lnTo>
                    <a:pt x="2445461" y="448716"/>
                  </a:lnTo>
                  <a:lnTo>
                    <a:pt x="2426360" y="412419"/>
                  </a:lnTo>
                  <a:lnTo>
                    <a:pt x="2414079" y="373507"/>
                  </a:lnTo>
                  <a:lnTo>
                    <a:pt x="2410587" y="357581"/>
                  </a:lnTo>
                  <a:lnTo>
                    <a:pt x="2341689" y="357581"/>
                  </a:lnTo>
                  <a:lnTo>
                    <a:pt x="2336266" y="350367"/>
                  </a:lnTo>
                  <a:lnTo>
                    <a:pt x="2336266" y="297332"/>
                  </a:lnTo>
                  <a:lnTo>
                    <a:pt x="2341689" y="290106"/>
                  </a:lnTo>
                  <a:lnTo>
                    <a:pt x="2410587" y="290106"/>
                  </a:lnTo>
                  <a:lnTo>
                    <a:pt x="2414079" y="274180"/>
                  </a:lnTo>
                  <a:lnTo>
                    <a:pt x="2426360" y="235280"/>
                  </a:lnTo>
                  <a:lnTo>
                    <a:pt x="2445461" y="198996"/>
                  </a:lnTo>
                  <a:lnTo>
                    <a:pt x="2454300" y="185280"/>
                  </a:lnTo>
                  <a:lnTo>
                    <a:pt x="2407856" y="139103"/>
                  </a:lnTo>
                  <a:lnTo>
                    <a:pt x="2407386" y="136232"/>
                  </a:lnTo>
                  <a:lnTo>
                    <a:pt x="2407386" y="129882"/>
                  </a:lnTo>
                  <a:lnTo>
                    <a:pt x="2409406" y="125399"/>
                  </a:lnTo>
                  <a:lnTo>
                    <a:pt x="2442032" y="92951"/>
                  </a:lnTo>
                  <a:lnTo>
                    <a:pt x="2446566" y="90932"/>
                  </a:lnTo>
                  <a:lnTo>
                    <a:pt x="2452954" y="90932"/>
                  </a:lnTo>
                  <a:lnTo>
                    <a:pt x="2455837" y="91401"/>
                  </a:lnTo>
                  <a:lnTo>
                    <a:pt x="2502281" y="137566"/>
                  </a:lnTo>
                  <a:lnTo>
                    <a:pt x="2516086" y="128778"/>
                  </a:lnTo>
                  <a:lnTo>
                    <a:pt x="2552573" y="109804"/>
                  </a:lnTo>
                  <a:lnTo>
                    <a:pt x="2591714" y="97612"/>
                  </a:lnTo>
                  <a:lnTo>
                    <a:pt x="2607741" y="94145"/>
                  </a:lnTo>
                  <a:lnTo>
                    <a:pt x="2607741" y="25615"/>
                  </a:lnTo>
                  <a:lnTo>
                    <a:pt x="2614993" y="20231"/>
                  </a:lnTo>
                  <a:lnTo>
                    <a:pt x="2668359" y="20231"/>
                  </a:lnTo>
                  <a:lnTo>
                    <a:pt x="2675610" y="25615"/>
                  </a:lnTo>
                  <a:lnTo>
                    <a:pt x="2675610" y="94145"/>
                  </a:lnTo>
                  <a:lnTo>
                    <a:pt x="2691638" y="97612"/>
                  </a:lnTo>
                  <a:lnTo>
                    <a:pt x="2730779" y="109804"/>
                  </a:lnTo>
                  <a:lnTo>
                    <a:pt x="2767279" y="128778"/>
                  </a:lnTo>
                  <a:lnTo>
                    <a:pt x="2781071" y="137566"/>
                  </a:lnTo>
                  <a:lnTo>
                    <a:pt x="2827515" y="91401"/>
                  </a:lnTo>
                  <a:lnTo>
                    <a:pt x="2830411" y="90932"/>
                  </a:lnTo>
                  <a:lnTo>
                    <a:pt x="2836799" y="90932"/>
                  </a:lnTo>
                  <a:lnTo>
                    <a:pt x="2841320" y="92951"/>
                  </a:lnTo>
                  <a:lnTo>
                    <a:pt x="2873692" y="125133"/>
                  </a:lnTo>
                  <a:lnTo>
                    <a:pt x="2875699" y="129324"/>
                  </a:lnTo>
                  <a:lnTo>
                    <a:pt x="2876080" y="135661"/>
                  </a:lnTo>
                  <a:lnTo>
                    <a:pt x="2875724" y="138887"/>
                  </a:lnTo>
                  <a:lnTo>
                    <a:pt x="2848025" y="166420"/>
                  </a:lnTo>
                  <a:lnTo>
                    <a:pt x="2896273" y="132486"/>
                  </a:lnTo>
                  <a:lnTo>
                    <a:pt x="2859240" y="82143"/>
                  </a:lnTo>
                  <a:lnTo>
                    <a:pt x="2832443" y="70700"/>
                  </a:lnTo>
                  <a:lnTo>
                    <a:pt x="2824416" y="70700"/>
                  </a:lnTo>
                  <a:lnTo>
                    <a:pt x="2816682" y="73533"/>
                  </a:lnTo>
                  <a:lnTo>
                    <a:pt x="2778264" y="111734"/>
                  </a:lnTo>
                  <a:lnTo>
                    <a:pt x="2759113" y="100672"/>
                  </a:lnTo>
                  <a:lnTo>
                    <a:pt x="2738958" y="91274"/>
                  </a:lnTo>
                  <a:lnTo>
                    <a:pt x="2717889" y="83616"/>
                  </a:lnTo>
                  <a:lnTo>
                    <a:pt x="2695981" y="77838"/>
                  </a:lnTo>
                  <a:lnTo>
                    <a:pt x="2695981" y="31978"/>
                  </a:lnTo>
                  <a:lnTo>
                    <a:pt x="2693136" y="19532"/>
                  </a:lnTo>
                  <a:lnTo>
                    <a:pt x="2685377" y="9359"/>
                  </a:lnTo>
                  <a:lnTo>
                    <a:pt x="2673858" y="2514"/>
                  </a:lnTo>
                  <a:lnTo>
                    <a:pt x="2659761" y="0"/>
                  </a:lnTo>
                  <a:lnTo>
                    <a:pt x="2623591" y="0"/>
                  </a:lnTo>
                  <a:lnTo>
                    <a:pt x="2609494" y="2514"/>
                  </a:lnTo>
                  <a:lnTo>
                    <a:pt x="2597988" y="9359"/>
                  </a:lnTo>
                  <a:lnTo>
                    <a:pt x="2590228" y="19532"/>
                  </a:lnTo>
                  <a:lnTo>
                    <a:pt x="2587383" y="31978"/>
                  </a:lnTo>
                  <a:lnTo>
                    <a:pt x="2587383" y="77838"/>
                  </a:lnTo>
                  <a:lnTo>
                    <a:pt x="2565476" y="83616"/>
                  </a:lnTo>
                  <a:lnTo>
                    <a:pt x="2544394" y="91274"/>
                  </a:lnTo>
                  <a:lnTo>
                    <a:pt x="2524239" y="100672"/>
                  </a:lnTo>
                  <a:lnTo>
                    <a:pt x="2505087" y="111734"/>
                  </a:lnTo>
                  <a:lnTo>
                    <a:pt x="2466670" y="73533"/>
                  </a:lnTo>
                  <a:lnTo>
                    <a:pt x="2458948" y="70700"/>
                  </a:lnTo>
                  <a:lnTo>
                    <a:pt x="2450909" y="70700"/>
                  </a:lnTo>
                  <a:lnTo>
                    <a:pt x="2398534" y="107581"/>
                  </a:lnTo>
                  <a:lnTo>
                    <a:pt x="2387092" y="132194"/>
                  </a:lnTo>
                  <a:lnTo>
                    <a:pt x="2388832" y="144830"/>
                  </a:lnTo>
                  <a:lnTo>
                    <a:pt x="2395690" y="155638"/>
                  </a:lnTo>
                  <a:lnTo>
                    <a:pt x="2428316" y="188074"/>
                  </a:lnTo>
                  <a:lnTo>
                    <a:pt x="2417178" y="207098"/>
                  </a:lnTo>
                  <a:lnTo>
                    <a:pt x="2407716" y="227139"/>
                  </a:lnTo>
                  <a:lnTo>
                    <a:pt x="2400020" y="248094"/>
                  </a:lnTo>
                  <a:lnTo>
                    <a:pt x="2394191" y="269862"/>
                  </a:lnTo>
                  <a:lnTo>
                    <a:pt x="2348090" y="269862"/>
                  </a:lnTo>
                  <a:lnTo>
                    <a:pt x="2335555" y="272694"/>
                  </a:lnTo>
                  <a:lnTo>
                    <a:pt x="2325332" y="280416"/>
                  </a:lnTo>
                  <a:lnTo>
                    <a:pt x="2318435" y="291858"/>
                  </a:lnTo>
                  <a:lnTo>
                    <a:pt x="2315908" y="305879"/>
                  </a:lnTo>
                  <a:lnTo>
                    <a:pt x="2315908" y="341833"/>
                  </a:lnTo>
                  <a:lnTo>
                    <a:pt x="2318435" y="355841"/>
                  </a:lnTo>
                  <a:lnTo>
                    <a:pt x="2325332" y="367284"/>
                  </a:lnTo>
                  <a:lnTo>
                    <a:pt x="2335555" y="374992"/>
                  </a:lnTo>
                  <a:lnTo>
                    <a:pt x="2348090" y="377825"/>
                  </a:lnTo>
                  <a:lnTo>
                    <a:pt x="2394191" y="377825"/>
                  </a:lnTo>
                  <a:lnTo>
                    <a:pt x="2400020" y="399605"/>
                  </a:lnTo>
                  <a:lnTo>
                    <a:pt x="2407716" y="420560"/>
                  </a:lnTo>
                  <a:lnTo>
                    <a:pt x="2417178" y="440601"/>
                  </a:lnTo>
                  <a:lnTo>
                    <a:pt x="2428316" y="459638"/>
                  </a:lnTo>
                  <a:lnTo>
                    <a:pt x="2395690" y="492061"/>
                  </a:lnTo>
                  <a:lnTo>
                    <a:pt x="2388832" y="502869"/>
                  </a:lnTo>
                  <a:lnTo>
                    <a:pt x="2387092" y="515505"/>
                  </a:lnTo>
                  <a:lnTo>
                    <a:pt x="2390356" y="528434"/>
                  </a:lnTo>
                  <a:lnTo>
                    <a:pt x="2424112" y="565569"/>
                  </a:lnTo>
                  <a:lnTo>
                    <a:pt x="2450909" y="576999"/>
                  </a:lnTo>
                  <a:lnTo>
                    <a:pt x="2458936" y="576999"/>
                  </a:lnTo>
                  <a:lnTo>
                    <a:pt x="2466670" y="574167"/>
                  </a:lnTo>
                  <a:lnTo>
                    <a:pt x="2505087" y="535952"/>
                  </a:lnTo>
                  <a:lnTo>
                    <a:pt x="2524239" y="547027"/>
                  </a:lnTo>
                  <a:lnTo>
                    <a:pt x="2544394" y="556425"/>
                  </a:lnTo>
                  <a:lnTo>
                    <a:pt x="2565476" y="564083"/>
                  </a:lnTo>
                  <a:lnTo>
                    <a:pt x="2587383" y="569887"/>
                  </a:lnTo>
                  <a:lnTo>
                    <a:pt x="2587383" y="615721"/>
                  </a:lnTo>
                  <a:lnTo>
                    <a:pt x="2590228" y="628167"/>
                  </a:lnTo>
                  <a:lnTo>
                    <a:pt x="2597988" y="638327"/>
                  </a:lnTo>
                  <a:lnTo>
                    <a:pt x="2609494" y="645185"/>
                  </a:lnTo>
                  <a:lnTo>
                    <a:pt x="2623591" y="647700"/>
                  </a:lnTo>
                  <a:lnTo>
                    <a:pt x="2659761" y="647700"/>
                  </a:lnTo>
                  <a:lnTo>
                    <a:pt x="2673858" y="645185"/>
                  </a:lnTo>
                  <a:lnTo>
                    <a:pt x="2685377" y="638327"/>
                  </a:lnTo>
                  <a:lnTo>
                    <a:pt x="2693136" y="628167"/>
                  </a:lnTo>
                  <a:lnTo>
                    <a:pt x="2695981" y="615721"/>
                  </a:lnTo>
                  <a:lnTo>
                    <a:pt x="2695981" y="569887"/>
                  </a:lnTo>
                  <a:lnTo>
                    <a:pt x="2717889" y="564083"/>
                  </a:lnTo>
                  <a:lnTo>
                    <a:pt x="2738958" y="556425"/>
                  </a:lnTo>
                  <a:lnTo>
                    <a:pt x="2759113" y="547027"/>
                  </a:lnTo>
                  <a:lnTo>
                    <a:pt x="2778264" y="535952"/>
                  </a:lnTo>
                  <a:lnTo>
                    <a:pt x="2816682" y="574167"/>
                  </a:lnTo>
                  <a:lnTo>
                    <a:pt x="2824416" y="576999"/>
                  </a:lnTo>
                  <a:lnTo>
                    <a:pt x="2832443" y="576999"/>
                  </a:lnTo>
                  <a:lnTo>
                    <a:pt x="2884830" y="540131"/>
                  </a:lnTo>
                  <a:lnTo>
                    <a:pt x="2896273" y="515505"/>
                  </a:lnTo>
                  <a:lnTo>
                    <a:pt x="2894520" y="502869"/>
                  </a:lnTo>
                  <a:lnTo>
                    <a:pt x="2887675" y="492061"/>
                  </a:lnTo>
                  <a:lnTo>
                    <a:pt x="2855049" y="459638"/>
                  </a:lnTo>
                  <a:lnTo>
                    <a:pt x="2866174" y="440601"/>
                  </a:lnTo>
                  <a:lnTo>
                    <a:pt x="2875635" y="420560"/>
                  </a:lnTo>
                  <a:lnTo>
                    <a:pt x="2883344" y="399605"/>
                  </a:lnTo>
                  <a:lnTo>
                    <a:pt x="2889161" y="377825"/>
                  </a:lnTo>
                  <a:lnTo>
                    <a:pt x="2935262" y="377825"/>
                  </a:lnTo>
                  <a:lnTo>
                    <a:pt x="2947797" y="374992"/>
                  </a:lnTo>
                  <a:lnTo>
                    <a:pt x="2958020" y="367284"/>
                  </a:lnTo>
                  <a:lnTo>
                    <a:pt x="2964916" y="355841"/>
                  </a:lnTo>
                  <a:lnTo>
                    <a:pt x="2967444" y="341833"/>
                  </a:lnTo>
                  <a:lnTo>
                    <a:pt x="2967444" y="30587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263168" y="3429523"/>
              <a:ext cx="160654" cy="18991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467637" y="3429521"/>
              <a:ext cx="160654" cy="18991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72107" y="3429521"/>
              <a:ext cx="160654" cy="189915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3514274" y="2686711"/>
            <a:ext cx="1729739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spc="-10" dirty="0">
                <a:solidFill>
                  <a:srgbClr val="FFFFFF"/>
                </a:solidFill>
                <a:latin typeface="Trebuchet MS"/>
                <a:cs typeface="Trebuchet MS"/>
              </a:rPr>
              <a:t>engineering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516783" y="2686711"/>
            <a:ext cx="934719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spc="145" dirty="0">
                <a:solidFill>
                  <a:srgbClr val="FFFFFF"/>
                </a:solidFill>
                <a:latin typeface="Trebuchet MS"/>
                <a:cs typeface="Trebuchet MS"/>
              </a:rPr>
              <a:t>goods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406375" y="2562848"/>
            <a:ext cx="1940560" cy="1035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500"/>
              </a:lnSpc>
              <a:spcBef>
                <a:spcPts val="100"/>
              </a:spcBef>
            </a:pPr>
            <a:r>
              <a:rPr sz="2500" spc="90" dirty="0">
                <a:solidFill>
                  <a:srgbClr val="FFFFFF"/>
                </a:solidFill>
                <a:latin typeface="Trebuchet MS"/>
                <a:cs typeface="Trebuchet MS"/>
              </a:rPr>
              <a:t>High-</a:t>
            </a:r>
            <a:r>
              <a:rPr sz="2500" spc="-10" dirty="0">
                <a:solidFill>
                  <a:srgbClr val="FFFFFF"/>
                </a:solidFill>
                <a:latin typeface="Trebuchet MS"/>
                <a:cs typeface="Trebuchet MS"/>
              </a:rPr>
              <a:t>quality </a:t>
            </a:r>
            <a:r>
              <a:rPr sz="2500" spc="85" dirty="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sz="2500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500" spc="-10" dirty="0">
                <a:solidFill>
                  <a:srgbClr val="FFFFFF"/>
                </a:solidFill>
                <a:latin typeface="Trebuchet MS"/>
                <a:cs typeface="Trebuchet MS"/>
              </a:rPr>
              <a:t>services.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879449" y="2562848"/>
            <a:ext cx="5177155" cy="1035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500"/>
              </a:lnSpc>
              <a:spcBef>
                <a:spcPts val="100"/>
              </a:spcBef>
              <a:tabLst>
                <a:tab pos="2432050" algn="l"/>
                <a:tab pos="4017645" algn="l"/>
              </a:tabLst>
            </a:pPr>
            <a:r>
              <a:rPr sz="2500" spc="195" dirty="0">
                <a:solidFill>
                  <a:srgbClr val="FFFFFF"/>
                </a:solidFill>
                <a:latin typeface="Trebuchet MS"/>
                <a:cs typeface="Trebuchet MS"/>
              </a:rPr>
              <a:t>Cost-</a:t>
            </a:r>
            <a:r>
              <a:rPr sz="2500" spc="-10" dirty="0">
                <a:solidFill>
                  <a:srgbClr val="FFFFFF"/>
                </a:solidFill>
                <a:latin typeface="Trebuchet MS"/>
                <a:cs typeface="Trebuchet MS"/>
              </a:rPr>
              <a:t>effective</a:t>
            </a:r>
            <a:r>
              <a:rPr sz="2500" dirty="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sz="2500" spc="40" dirty="0">
                <a:solidFill>
                  <a:srgbClr val="FFFFFF"/>
                </a:solidFill>
                <a:latin typeface="Trebuchet MS"/>
                <a:cs typeface="Trebuchet MS"/>
              </a:rPr>
              <a:t>solutions</a:t>
            </a:r>
            <a:r>
              <a:rPr sz="2500" dirty="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sz="2500" spc="-10" dirty="0">
                <a:solidFill>
                  <a:srgbClr val="FFFFFF"/>
                </a:solidFill>
                <a:latin typeface="Trebuchet MS"/>
                <a:cs typeface="Trebuchet MS"/>
              </a:rPr>
              <a:t>through </a:t>
            </a:r>
            <a:r>
              <a:rPr sz="2500" dirty="0">
                <a:solidFill>
                  <a:srgbClr val="FFFFFF"/>
                </a:solidFill>
                <a:latin typeface="Trebuchet MS"/>
                <a:cs typeface="Trebuchet MS"/>
              </a:rPr>
              <a:t>participation</a:t>
            </a:r>
            <a:r>
              <a:rPr sz="2500" spc="-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500" dirty="0">
                <a:solidFill>
                  <a:srgbClr val="FFFFFF"/>
                </a:solidFill>
                <a:latin typeface="Trebuchet MS"/>
                <a:cs typeface="Trebuchet MS"/>
              </a:rPr>
              <a:t>in</a:t>
            </a:r>
            <a:r>
              <a:rPr sz="2500" spc="-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500" spc="155" dirty="0">
                <a:solidFill>
                  <a:srgbClr val="FFFFFF"/>
                </a:solidFill>
                <a:latin typeface="Trebuchet MS"/>
                <a:cs typeface="Trebuchet MS"/>
              </a:rPr>
              <a:t>VAVE</a:t>
            </a:r>
            <a:r>
              <a:rPr sz="2500" spc="-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500" spc="-10" dirty="0">
                <a:solidFill>
                  <a:srgbClr val="FFFFFF"/>
                </a:solidFill>
                <a:latin typeface="Trebuchet MS"/>
                <a:cs typeface="Trebuchet MS"/>
              </a:rPr>
              <a:t>activities.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422905" y="4978403"/>
            <a:ext cx="2194560" cy="1035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93775" marR="5080" indent="-981710">
              <a:lnSpc>
                <a:spcPct val="132500"/>
              </a:lnSpc>
              <a:spcBef>
                <a:spcPts val="100"/>
              </a:spcBef>
              <a:tabLst>
                <a:tab pos="915669" algn="l"/>
              </a:tabLst>
            </a:pPr>
            <a:r>
              <a:rPr sz="2500" spc="-25" dirty="0">
                <a:solidFill>
                  <a:srgbClr val="FFFFFF"/>
                </a:solidFill>
                <a:latin typeface="Trebuchet MS"/>
                <a:cs typeface="Trebuchet MS"/>
              </a:rPr>
              <a:t>in</a:t>
            </a:r>
            <a:r>
              <a:rPr sz="2500" dirty="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sz="2500" spc="55" dirty="0">
                <a:solidFill>
                  <a:srgbClr val="FFFFFF"/>
                </a:solidFill>
                <a:latin typeface="Trebuchet MS"/>
                <a:cs typeface="Trebuchet MS"/>
              </a:rPr>
              <a:t>complex </a:t>
            </a:r>
            <a:r>
              <a:rPr sz="2500" spc="75" dirty="0">
                <a:solidFill>
                  <a:srgbClr val="FFFFFF"/>
                </a:solidFill>
                <a:latin typeface="Trebuchet MS"/>
                <a:cs typeface="Trebuchet MS"/>
              </a:rPr>
              <a:t>product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406375" y="4978403"/>
            <a:ext cx="1978660" cy="153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500"/>
              </a:lnSpc>
              <a:spcBef>
                <a:spcPts val="100"/>
              </a:spcBef>
            </a:pPr>
            <a:r>
              <a:rPr sz="2500" spc="-10" dirty="0">
                <a:solidFill>
                  <a:srgbClr val="FFFFFF"/>
                </a:solidFill>
                <a:latin typeface="Trebuchet MS"/>
                <a:cs typeface="Trebuchet MS"/>
              </a:rPr>
              <a:t>Expertise engineering </a:t>
            </a:r>
            <a:r>
              <a:rPr sz="2500" spc="50" dirty="0">
                <a:solidFill>
                  <a:srgbClr val="FFFFFF"/>
                </a:solidFill>
                <a:latin typeface="Trebuchet MS"/>
                <a:cs typeface="Trebuchet MS"/>
              </a:rPr>
              <a:t>development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908149" y="4707710"/>
            <a:ext cx="4147185" cy="1035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500"/>
              </a:lnSpc>
              <a:spcBef>
                <a:spcPts val="100"/>
              </a:spcBef>
              <a:tabLst>
                <a:tab pos="1743710" algn="l"/>
                <a:tab pos="2435225" algn="l"/>
              </a:tabLst>
            </a:pPr>
            <a:r>
              <a:rPr sz="2500" spc="90" dirty="0">
                <a:solidFill>
                  <a:srgbClr val="FFFFFF"/>
                </a:solidFill>
                <a:latin typeface="Trebuchet MS"/>
                <a:cs typeface="Trebuchet MS"/>
              </a:rPr>
              <a:t>Emphasis</a:t>
            </a:r>
            <a:r>
              <a:rPr sz="2500" dirty="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sz="2500" spc="65" dirty="0">
                <a:solidFill>
                  <a:srgbClr val="FFFFFF"/>
                </a:solidFill>
                <a:latin typeface="Trebuchet MS"/>
                <a:cs typeface="Trebuchet MS"/>
              </a:rPr>
              <a:t>on</a:t>
            </a:r>
            <a:r>
              <a:rPr sz="2500" dirty="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sz="2500" spc="-10" dirty="0">
                <a:solidFill>
                  <a:srgbClr val="FFFFFF"/>
                </a:solidFill>
                <a:latin typeface="Trebuchet MS"/>
                <a:cs typeface="Trebuchet MS"/>
              </a:rPr>
              <a:t>maintaining </a:t>
            </a:r>
            <a:r>
              <a:rPr sz="2500" dirty="0">
                <a:solidFill>
                  <a:srgbClr val="FFFFFF"/>
                </a:solidFill>
                <a:latin typeface="Trebuchet MS"/>
                <a:cs typeface="Trebuchet MS"/>
              </a:rPr>
              <a:t>quality</a:t>
            </a:r>
            <a:r>
              <a:rPr sz="2500" spc="-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500" spc="40" dirty="0">
                <a:solidFill>
                  <a:srgbClr val="FFFFFF"/>
                </a:solidFill>
                <a:latin typeface="Trebuchet MS"/>
                <a:cs typeface="Trebuchet MS"/>
              </a:rPr>
              <a:t>consistency.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406375" y="7419881"/>
            <a:ext cx="5043170" cy="1035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500"/>
              </a:lnSpc>
              <a:spcBef>
                <a:spcPts val="100"/>
              </a:spcBef>
              <a:tabLst>
                <a:tab pos="1972310" algn="l"/>
                <a:tab pos="3455670" algn="l"/>
                <a:tab pos="4410075" algn="l"/>
              </a:tabLst>
            </a:pPr>
            <a:r>
              <a:rPr sz="2500" spc="60" dirty="0">
                <a:solidFill>
                  <a:srgbClr val="FFFFFF"/>
                </a:solidFill>
                <a:latin typeface="Trebuchet MS"/>
                <a:cs typeface="Trebuchet MS"/>
              </a:rPr>
              <a:t>Modernized</a:t>
            </a:r>
            <a:r>
              <a:rPr sz="2500" dirty="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sz="2500" spc="45" dirty="0">
                <a:solidFill>
                  <a:srgbClr val="FFFFFF"/>
                </a:solidFill>
                <a:latin typeface="Trebuchet MS"/>
                <a:cs typeface="Trebuchet MS"/>
              </a:rPr>
              <a:t>machine</a:t>
            </a:r>
            <a:r>
              <a:rPr sz="2500" dirty="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sz="2500" spc="125" dirty="0">
                <a:solidFill>
                  <a:srgbClr val="FFFFFF"/>
                </a:solidFill>
                <a:latin typeface="Trebuchet MS"/>
                <a:cs typeface="Trebuchet MS"/>
              </a:rPr>
              <a:t>shop</a:t>
            </a:r>
            <a:r>
              <a:rPr sz="2500" dirty="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sz="2500" spc="-20" dirty="0">
                <a:solidFill>
                  <a:srgbClr val="FFFFFF"/>
                </a:solidFill>
                <a:latin typeface="Trebuchet MS"/>
                <a:cs typeface="Trebuchet MS"/>
              </a:rPr>
              <a:t>with </a:t>
            </a:r>
            <a:r>
              <a:rPr sz="2500" spc="95" dirty="0">
                <a:solidFill>
                  <a:srgbClr val="FFFFFF"/>
                </a:solidFill>
                <a:latin typeface="Trebuchet MS"/>
                <a:cs typeface="Trebuchet MS"/>
              </a:rPr>
              <a:t>advanced</a:t>
            </a:r>
            <a:r>
              <a:rPr sz="2500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500" spc="-10" dirty="0">
                <a:solidFill>
                  <a:srgbClr val="FFFFFF"/>
                </a:solidFill>
                <a:latin typeface="Trebuchet MS"/>
                <a:cs typeface="Trebuchet MS"/>
              </a:rPr>
              <a:t>technologies.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1023071" y="7243341"/>
            <a:ext cx="4248150" cy="153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32500"/>
              </a:lnSpc>
              <a:spcBef>
                <a:spcPts val="100"/>
              </a:spcBef>
            </a:pPr>
            <a:r>
              <a:rPr sz="2500" spc="90" dirty="0">
                <a:solidFill>
                  <a:srgbClr val="FFFFFF"/>
                </a:solidFill>
                <a:latin typeface="Trebuchet MS"/>
                <a:cs typeface="Trebuchet MS"/>
              </a:rPr>
              <a:t>In-</a:t>
            </a:r>
            <a:r>
              <a:rPr sz="2500" spc="100" dirty="0">
                <a:solidFill>
                  <a:srgbClr val="FFFFFF"/>
                </a:solidFill>
                <a:latin typeface="Trebuchet MS"/>
                <a:cs typeface="Trebuchet MS"/>
              </a:rPr>
              <a:t>house</a:t>
            </a:r>
            <a:r>
              <a:rPr sz="2500" spc="475" dirty="0">
                <a:solidFill>
                  <a:srgbClr val="FFFFFF"/>
                </a:solidFill>
                <a:latin typeface="Trebuchet MS"/>
                <a:cs typeface="Trebuchet MS"/>
              </a:rPr>
              <a:t>     </a:t>
            </a:r>
            <a:r>
              <a:rPr sz="2500" spc="-10" dirty="0">
                <a:solidFill>
                  <a:srgbClr val="FFFFFF"/>
                </a:solidFill>
                <a:latin typeface="Trebuchet MS"/>
                <a:cs typeface="Trebuchet MS"/>
              </a:rPr>
              <a:t>manufacturing </a:t>
            </a:r>
            <a:r>
              <a:rPr sz="2500" dirty="0">
                <a:solidFill>
                  <a:srgbClr val="FFFFFF"/>
                </a:solidFill>
                <a:latin typeface="Trebuchet MS"/>
                <a:cs typeface="Trebuchet MS"/>
              </a:rPr>
              <a:t>capabilities</a:t>
            </a:r>
            <a:r>
              <a:rPr sz="2500" spc="605" dirty="0">
                <a:solidFill>
                  <a:srgbClr val="FFFFFF"/>
                </a:solidFill>
                <a:latin typeface="Trebuchet MS"/>
                <a:cs typeface="Trebuchet MS"/>
              </a:rPr>
              <a:t>   </a:t>
            </a:r>
            <a:r>
              <a:rPr sz="2500" dirty="0">
                <a:solidFill>
                  <a:srgbClr val="FFFFFF"/>
                </a:solidFill>
                <a:latin typeface="Trebuchet MS"/>
                <a:cs typeface="Trebuchet MS"/>
              </a:rPr>
              <a:t>for</a:t>
            </a:r>
            <a:r>
              <a:rPr sz="2500" spc="610" dirty="0">
                <a:solidFill>
                  <a:srgbClr val="FFFFFF"/>
                </a:solidFill>
                <a:latin typeface="Trebuchet MS"/>
                <a:cs typeface="Trebuchet MS"/>
              </a:rPr>
              <a:t>   </a:t>
            </a:r>
            <a:r>
              <a:rPr sz="2500" spc="-10" dirty="0">
                <a:solidFill>
                  <a:srgbClr val="FFFFFF"/>
                </a:solidFill>
                <a:latin typeface="Trebuchet MS"/>
                <a:cs typeface="Trebuchet MS"/>
              </a:rPr>
              <a:t>casting, </a:t>
            </a:r>
            <a:r>
              <a:rPr sz="2500" spc="-40" dirty="0">
                <a:solidFill>
                  <a:srgbClr val="FFFFFF"/>
                </a:solidFill>
                <a:latin typeface="Trebuchet MS"/>
                <a:cs typeface="Trebuchet MS"/>
              </a:rPr>
              <a:t>forging,</a:t>
            </a:r>
            <a:r>
              <a:rPr sz="2500" spc="-1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500" spc="85" dirty="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sz="2500" spc="-1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500" spc="-10" dirty="0">
                <a:solidFill>
                  <a:srgbClr val="FFFFFF"/>
                </a:solidFill>
                <a:latin typeface="Trebuchet MS"/>
                <a:cs typeface="Trebuchet MS"/>
              </a:rPr>
              <a:t>machining.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4988077" y="863632"/>
            <a:ext cx="8312150" cy="1092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FD000D"/>
                </a:solidFill>
                <a:latin typeface="Tahoma"/>
                <a:cs typeface="Tahoma"/>
              </a:rPr>
              <a:t>VALUE</a:t>
            </a:r>
            <a:r>
              <a:rPr spc="-290" dirty="0">
                <a:solidFill>
                  <a:srgbClr val="FD000D"/>
                </a:solidFill>
                <a:latin typeface="Tahoma"/>
                <a:cs typeface="Tahoma"/>
              </a:rPr>
              <a:t> </a:t>
            </a:r>
            <a:r>
              <a:rPr spc="-170" dirty="0">
                <a:solidFill>
                  <a:srgbClr val="FD000D"/>
                </a:solidFill>
                <a:latin typeface="Tahoma"/>
                <a:cs typeface="Tahoma"/>
              </a:rPr>
              <a:t>PROPOSITION</a:t>
            </a:r>
          </a:p>
        </p:txBody>
      </p:sp>
      <p:pic>
        <p:nvPicPr>
          <p:cNvPr id="24" name="object 2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03503" y="225207"/>
            <a:ext cx="2076449" cy="100012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628379" y="378238"/>
              <a:ext cx="9034780" cy="1139825"/>
            </a:xfrm>
            <a:custGeom>
              <a:avLst/>
              <a:gdLst/>
              <a:ahLst/>
              <a:cxnLst/>
              <a:rect l="l" t="t" r="r" b="b"/>
              <a:pathLst>
                <a:path w="9034780" h="1139825">
                  <a:moveTo>
                    <a:pt x="503263" y="0"/>
                  </a:moveTo>
                  <a:lnTo>
                    <a:pt x="8527854" y="0"/>
                  </a:lnTo>
                  <a:lnTo>
                    <a:pt x="9034614" y="1139638"/>
                  </a:lnTo>
                  <a:lnTo>
                    <a:pt x="0" y="1139638"/>
                  </a:lnTo>
                  <a:lnTo>
                    <a:pt x="0" y="1131773"/>
                  </a:lnTo>
                  <a:lnTo>
                    <a:pt x="503263" y="0"/>
                  </a:lnTo>
                  <a:close/>
                </a:path>
              </a:pathLst>
            </a:custGeom>
            <a:solidFill>
              <a:srgbClr val="091D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269242" y="1108541"/>
              <a:ext cx="9749155" cy="987425"/>
            </a:xfrm>
            <a:custGeom>
              <a:avLst/>
              <a:gdLst/>
              <a:ahLst/>
              <a:cxnLst/>
              <a:rect l="l" t="t" r="r" b="b"/>
              <a:pathLst>
                <a:path w="9749155" h="987425">
                  <a:moveTo>
                    <a:pt x="9264441" y="987049"/>
                  </a:moveTo>
                  <a:lnTo>
                    <a:pt x="485074" y="987049"/>
                  </a:lnTo>
                  <a:lnTo>
                    <a:pt x="0" y="0"/>
                  </a:lnTo>
                  <a:lnTo>
                    <a:pt x="9749014" y="0"/>
                  </a:lnTo>
                  <a:lnTo>
                    <a:pt x="9749014" y="1020"/>
                  </a:lnTo>
                  <a:lnTo>
                    <a:pt x="9264441" y="9870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142799" y="378298"/>
              <a:ext cx="7999095" cy="1717675"/>
            </a:xfrm>
            <a:custGeom>
              <a:avLst/>
              <a:gdLst/>
              <a:ahLst/>
              <a:cxnLst/>
              <a:rect l="l" t="t" r="r" b="b"/>
              <a:pathLst>
                <a:path w="7999094" h="1717675">
                  <a:moveTo>
                    <a:pt x="7298692" y="1717170"/>
                  </a:moveTo>
                  <a:lnTo>
                    <a:pt x="703709" y="1717170"/>
                  </a:lnTo>
                  <a:lnTo>
                    <a:pt x="0" y="0"/>
                  </a:lnTo>
                  <a:lnTo>
                    <a:pt x="7998784" y="0"/>
                  </a:lnTo>
                  <a:lnTo>
                    <a:pt x="7998784" y="8826"/>
                  </a:lnTo>
                  <a:lnTo>
                    <a:pt x="7298692" y="1717170"/>
                  </a:lnTo>
                  <a:close/>
                </a:path>
              </a:pathLst>
            </a:custGeom>
            <a:solidFill>
              <a:srgbClr val="0E34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021366" y="9893472"/>
              <a:ext cx="13267055" cy="393700"/>
            </a:xfrm>
            <a:custGeom>
              <a:avLst/>
              <a:gdLst/>
              <a:ahLst/>
              <a:cxnLst/>
              <a:rect l="l" t="t" r="r" b="b"/>
              <a:pathLst>
                <a:path w="13267055" h="393700">
                  <a:moveTo>
                    <a:pt x="13266633" y="393527"/>
                  </a:moveTo>
                  <a:lnTo>
                    <a:pt x="228325" y="393527"/>
                  </a:lnTo>
                  <a:lnTo>
                    <a:pt x="0" y="0"/>
                  </a:lnTo>
                  <a:lnTo>
                    <a:pt x="13266633" y="0"/>
                  </a:lnTo>
                  <a:lnTo>
                    <a:pt x="13266633" y="393527"/>
                  </a:lnTo>
                  <a:close/>
                </a:path>
              </a:pathLst>
            </a:custGeom>
            <a:solidFill>
              <a:srgbClr val="0072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0"/>
              <a:ext cx="5991225" cy="10287000"/>
            </a:xfrm>
            <a:custGeom>
              <a:avLst/>
              <a:gdLst/>
              <a:ahLst/>
              <a:cxnLst/>
              <a:rect l="l" t="t" r="r" b="b"/>
              <a:pathLst>
                <a:path w="5991225" h="10287000">
                  <a:moveTo>
                    <a:pt x="772350" y="87477"/>
                  </a:moveTo>
                  <a:lnTo>
                    <a:pt x="568883" y="0"/>
                  </a:lnTo>
                  <a:lnTo>
                    <a:pt x="0" y="0"/>
                  </a:lnTo>
                  <a:lnTo>
                    <a:pt x="0" y="1378648"/>
                  </a:lnTo>
                  <a:lnTo>
                    <a:pt x="772350" y="87477"/>
                  </a:lnTo>
                  <a:close/>
                </a:path>
                <a:path w="5991225" h="10287000">
                  <a:moveTo>
                    <a:pt x="2686278" y="0"/>
                  </a:moveTo>
                  <a:lnTo>
                    <a:pt x="1411909" y="0"/>
                  </a:lnTo>
                  <a:lnTo>
                    <a:pt x="1203591" y="731913"/>
                  </a:lnTo>
                  <a:lnTo>
                    <a:pt x="2686278" y="0"/>
                  </a:lnTo>
                  <a:close/>
                </a:path>
                <a:path w="5991225" h="10287000">
                  <a:moveTo>
                    <a:pt x="5990641" y="10287000"/>
                  </a:moveTo>
                  <a:lnTo>
                    <a:pt x="5762295" y="9893478"/>
                  </a:lnTo>
                  <a:lnTo>
                    <a:pt x="0" y="9893478"/>
                  </a:lnTo>
                  <a:lnTo>
                    <a:pt x="0" y="10287000"/>
                  </a:lnTo>
                  <a:lnTo>
                    <a:pt x="5990641" y="10287000"/>
                  </a:lnTo>
                  <a:close/>
                </a:path>
              </a:pathLst>
            </a:custGeom>
            <a:solidFill>
              <a:srgbClr val="FD00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23495" y="0"/>
              <a:ext cx="1087120" cy="732155"/>
            </a:xfrm>
            <a:custGeom>
              <a:avLst/>
              <a:gdLst/>
              <a:ahLst/>
              <a:cxnLst/>
              <a:rect l="l" t="t" r="r" b="b"/>
              <a:pathLst>
                <a:path w="1087120" h="732155">
                  <a:moveTo>
                    <a:pt x="0" y="0"/>
                  </a:moveTo>
                  <a:lnTo>
                    <a:pt x="1086694" y="0"/>
                  </a:lnTo>
                  <a:lnTo>
                    <a:pt x="878321" y="7320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5736761" y="11"/>
              <a:ext cx="2551430" cy="1272540"/>
            </a:xfrm>
            <a:custGeom>
              <a:avLst/>
              <a:gdLst/>
              <a:ahLst/>
              <a:cxnLst/>
              <a:rect l="l" t="t" r="r" b="b"/>
              <a:pathLst>
                <a:path w="2551430" h="1272540">
                  <a:moveTo>
                    <a:pt x="1418437" y="720407"/>
                  </a:moveTo>
                  <a:lnTo>
                    <a:pt x="1222235" y="0"/>
                  </a:lnTo>
                  <a:lnTo>
                    <a:pt x="0" y="0"/>
                  </a:lnTo>
                  <a:lnTo>
                    <a:pt x="1418437" y="720407"/>
                  </a:lnTo>
                  <a:close/>
                </a:path>
                <a:path w="2551430" h="1272540">
                  <a:moveTo>
                    <a:pt x="2551226" y="0"/>
                  </a:moveTo>
                  <a:lnTo>
                    <a:pt x="2051304" y="0"/>
                  </a:lnTo>
                  <a:lnTo>
                    <a:pt x="1856994" y="80911"/>
                  </a:lnTo>
                  <a:lnTo>
                    <a:pt x="2551226" y="1272095"/>
                  </a:lnTo>
                  <a:lnTo>
                    <a:pt x="2551226" y="0"/>
                  </a:lnTo>
                  <a:close/>
                </a:path>
              </a:pathLst>
            </a:custGeom>
            <a:solidFill>
              <a:srgbClr val="FD00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6960722" y="0"/>
              <a:ext cx="1081405" cy="720725"/>
            </a:xfrm>
            <a:custGeom>
              <a:avLst/>
              <a:gdLst/>
              <a:ahLst/>
              <a:cxnLst/>
              <a:rect l="l" t="t" r="r" b="b"/>
              <a:pathLst>
                <a:path w="1081405" h="720725">
                  <a:moveTo>
                    <a:pt x="1081106" y="0"/>
                  </a:moveTo>
                  <a:lnTo>
                    <a:pt x="0" y="0"/>
                  </a:lnTo>
                  <a:lnTo>
                    <a:pt x="196258" y="720580"/>
                  </a:lnTo>
                  <a:lnTo>
                    <a:pt x="1081106" y="0"/>
                  </a:lnTo>
                  <a:close/>
                </a:path>
              </a:pathLst>
            </a:custGeom>
            <a:solidFill>
              <a:srgbClr val="0072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3503" y="225207"/>
              <a:ext cx="2076449" cy="100012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92240" y="2786822"/>
              <a:ext cx="2577001" cy="2576986"/>
            </a:xfrm>
            <a:prstGeom prst="rect">
              <a:avLst/>
            </a:prstGeom>
          </p:spPr>
        </p:pic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7024" rIns="0" bIns="0" rtlCol="0">
            <a:spAutoFit/>
          </a:bodyPr>
          <a:lstStyle/>
          <a:p>
            <a:pPr marL="4777740">
              <a:lnSpc>
                <a:spcPct val="100000"/>
              </a:lnSpc>
              <a:spcBef>
                <a:spcPts val="100"/>
              </a:spcBef>
            </a:pPr>
            <a:r>
              <a:rPr sz="5000" spc="-150" dirty="0">
                <a:solidFill>
                  <a:srgbClr val="FFFFFF"/>
                </a:solidFill>
                <a:latin typeface="Tahoma"/>
                <a:cs typeface="Tahoma"/>
              </a:rPr>
              <a:t>TARGET</a:t>
            </a:r>
            <a:r>
              <a:rPr sz="50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5000" spc="-10" dirty="0">
                <a:solidFill>
                  <a:srgbClr val="FFFFFF"/>
                </a:solidFill>
                <a:latin typeface="Tahoma"/>
                <a:cs typeface="Tahoma"/>
              </a:rPr>
              <a:t>CUSTOMERS</a:t>
            </a:r>
            <a:endParaRPr sz="500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713421" y="5917416"/>
            <a:ext cx="2314575" cy="977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36220">
              <a:lnSpc>
                <a:spcPct val="125000"/>
              </a:lnSpc>
              <a:spcBef>
                <a:spcPts val="100"/>
              </a:spcBef>
            </a:pPr>
            <a:r>
              <a:rPr sz="2500" b="1" spc="55" dirty="0">
                <a:latin typeface="Trebuchet MS"/>
                <a:cs typeface="Trebuchet MS"/>
              </a:rPr>
              <a:t>Automotive </a:t>
            </a:r>
            <a:r>
              <a:rPr sz="2500" b="1" spc="50" dirty="0">
                <a:latin typeface="Trebuchet MS"/>
                <a:cs typeface="Trebuchet MS"/>
              </a:rPr>
              <a:t>manufacturers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882327" y="5736426"/>
            <a:ext cx="2314575" cy="1454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25000"/>
              </a:lnSpc>
              <a:spcBef>
                <a:spcPts val="100"/>
              </a:spcBef>
            </a:pPr>
            <a:r>
              <a:rPr sz="2500" b="1" spc="-10" dirty="0">
                <a:latin typeface="Trebuchet MS"/>
                <a:cs typeface="Trebuchet MS"/>
              </a:rPr>
              <a:t>Agriculture </a:t>
            </a:r>
            <a:r>
              <a:rPr sz="2500" b="1" spc="50" dirty="0">
                <a:latin typeface="Trebuchet MS"/>
                <a:cs typeface="Trebuchet MS"/>
              </a:rPr>
              <a:t>machinery manufacturers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207433" y="5717376"/>
            <a:ext cx="2314575" cy="1454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635" algn="ctr">
              <a:lnSpc>
                <a:spcPct val="125000"/>
              </a:lnSpc>
              <a:spcBef>
                <a:spcPts val="100"/>
              </a:spcBef>
            </a:pPr>
            <a:r>
              <a:rPr sz="2500" b="1" spc="35" dirty="0">
                <a:latin typeface="Trebuchet MS"/>
                <a:cs typeface="Trebuchet MS"/>
              </a:rPr>
              <a:t>Earthmoving </a:t>
            </a:r>
            <a:r>
              <a:rPr sz="2500" b="1" spc="50" dirty="0">
                <a:latin typeface="Trebuchet MS"/>
                <a:cs typeface="Trebuchet MS"/>
              </a:rPr>
              <a:t>machinery manufacturers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4289285" y="5555466"/>
            <a:ext cx="2314575" cy="1454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25000"/>
              </a:lnSpc>
              <a:spcBef>
                <a:spcPts val="100"/>
              </a:spcBef>
            </a:pPr>
            <a:r>
              <a:rPr sz="2500" b="1" spc="-10" dirty="0">
                <a:latin typeface="Trebuchet MS"/>
                <a:cs typeface="Trebuchet MS"/>
              </a:rPr>
              <a:t>Railway </a:t>
            </a:r>
            <a:r>
              <a:rPr sz="2500" b="1" spc="60" dirty="0">
                <a:latin typeface="Trebuchet MS"/>
                <a:cs typeface="Trebuchet MS"/>
              </a:rPr>
              <a:t>equipment </a:t>
            </a:r>
            <a:r>
              <a:rPr sz="2500" b="1" spc="50" dirty="0">
                <a:latin typeface="Trebuchet MS"/>
                <a:cs typeface="Trebuchet MS"/>
              </a:rPr>
              <a:t>manufacturers</a:t>
            </a:r>
            <a:endParaRPr sz="2500">
              <a:latin typeface="Trebuchet MS"/>
              <a:cs typeface="Trebuchet MS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5750935" y="2786822"/>
            <a:ext cx="10694670" cy="2577465"/>
            <a:chOff x="5750935" y="2786822"/>
            <a:chExt cx="10694670" cy="2577465"/>
          </a:xfrm>
        </p:grpSpPr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50935" y="2786822"/>
              <a:ext cx="2577001" cy="257698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809622" y="2786822"/>
              <a:ext cx="2577001" cy="257698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868308" y="2786822"/>
              <a:ext cx="2577001" cy="257698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846270" y="1"/>
            <a:ext cx="9441815" cy="10287000"/>
            <a:chOff x="8846270" y="1"/>
            <a:chExt cx="9441815" cy="10287000"/>
          </a:xfrm>
        </p:grpSpPr>
        <p:sp>
          <p:nvSpPr>
            <p:cNvPr id="3" name="object 3"/>
            <p:cNvSpPr/>
            <p:nvPr/>
          </p:nvSpPr>
          <p:spPr>
            <a:xfrm>
              <a:off x="8846270" y="8726057"/>
              <a:ext cx="4838700" cy="1561465"/>
            </a:xfrm>
            <a:custGeom>
              <a:avLst/>
              <a:gdLst/>
              <a:ahLst/>
              <a:cxnLst/>
              <a:rect l="l" t="t" r="r" b="b"/>
              <a:pathLst>
                <a:path w="4838700" h="1561465">
                  <a:moveTo>
                    <a:pt x="4838490" y="1560941"/>
                  </a:moveTo>
                  <a:lnTo>
                    <a:pt x="0" y="1560941"/>
                  </a:lnTo>
                  <a:lnTo>
                    <a:pt x="2419258" y="0"/>
                  </a:lnTo>
                  <a:lnTo>
                    <a:pt x="4838490" y="1560941"/>
                  </a:lnTo>
                  <a:close/>
                </a:path>
              </a:pathLst>
            </a:custGeom>
            <a:solidFill>
              <a:srgbClr val="0072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092258" y="2"/>
              <a:ext cx="7195740" cy="1028699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9596869" y="11"/>
              <a:ext cx="5743575" cy="10287000"/>
            </a:xfrm>
            <a:custGeom>
              <a:avLst/>
              <a:gdLst/>
              <a:ahLst/>
              <a:cxnLst/>
              <a:rect l="l" t="t" r="r" b="b"/>
              <a:pathLst>
                <a:path w="5743575" h="10287000">
                  <a:moveTo>
                    <a:pt x="3481324" y="3925214"/>
                  </a:moveTo>
                  <a:lnTo>
                    <a:pt x="12" y="6369050"/>
                  </a:lnTo>
                  <a:lnTo>
                    <a:pt x="1487474" y="10286987"/>
                  </a:lnTo>
                  <a:lnTo>
                    <a:pt x="1527733" y="10286987"/>
                  </a:lnTo>
                  <a:lnTo>
                    <a:pt x="3481324" y="3925214"/>
                  </a:lnTo>
                  <a:close/>
                </a:path>
                <a:path w="5743575" h="10287000">
                  <a:moveTo>
                    <a:pt x="5743194" y="0"/>
                  </a:moveTo>
                  <a:lnTo>
                    <a:pt x="1807540" y="0"/>
                  </a:lnTo>
                  <a:lnTo>
                    <a:pt x="3775367" y="2342489"/>
                  </a:lnTo>
                  <a:lnTo>
                    <a:pt x="5743194" y="0"/>
                  </a:lnTo>
                  <a:close/>
                </a:path>
              </a:pathLst>
            </a:custGeom>
            <a:solidFill>
              <a:srgbClr val="FD00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831714" y="2"/>
              <a:ext cx="2501733" cy="252898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22760" y="8639975"/>
              <a:ext cx="860973" cy="164702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9584931" y="11"/>
              <a:ext cx="5721350" cy="6377305"/>
            </a:xfrm>
            <a:custGeom>
              <a:avLst/>
              <a:gdLst/>
              <a:ahLst/>
              <a:cxnLst/>
              <a:rect l="l" t="t" r="r" b="b"/>
              <a:pathLst>
                <a:path w="5721350" h="6377305">
                  <a:moveTo>
                    <a:pt x="5721210" y="0"/>
                  </a:moveTo>
                  <a:lnTo>
                    <a:pt x="5685815" y="0"/>
                  </a:lnTo>
                  <a:lnTo>
                    <a:pt x="21958" y="6352337"/>
                  </a:lnTo>
                  <a:lnTo>
                    <a:pt x="609" y="6368491"/>
                  </a:lnTo>
                  <a:lnTo>
                    <a:pt x="8204" y="6367754"/>
                  </a:lnTo>
                  <a:lnTo>
                    <a:pt x="0" y="6376962"/>
                  </a:lnTo>
                  <a:lnTo>
                    <a:pt x="19469" y="6366662"/>
                  </a:lnTo>
                  <a:lnTo>
                    <a:pt x="3363645" y="6041428"/>
                  </a:lnTo>
                  <a:lnTo>
                    <a:pt x="4592015" y="2893682"/>
                  </a:lnTo>
                  <a:lnTo>
                    <a:pt x="4591304" y="2894215"/>
                  </a:lnTo>
                  <a:lnTo>
                    <a:pt x="5721210" y="0"/>
                  </a:lnTo>
                  <a:close/>
                </a:path>
              </a:pathLst>
            </a:custGeom>
            <a:solidFill>
              <a:srgbClr val="0072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606234" y="6039999"/>
              <a:ext cx="3371418" cy="493083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63013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20" dirty="0">
                <a:latin typeface="Tahoma"/>
                <a:cs typeface="Tahoma"/>
              </a:rPr>
              <a:t>REVENUE</a:t>
            </a:r>
            <a:r>
              <a:rPr spc="-400" dirty="0">
                <a:latin typeface="Tahoma"/>
                <a:cs typeface="Tahoma"/>
              </a:rPr>
              <a:t> </a:t>
            </a:r>
            <a:r>
              <a:rPr spc="-10" dirty="0">
                <a:latin typeface="Tahoma"/>
                <a:cs typeface="Tahoma"/>
              </a:rPr>
              <a:t>MODEL</a:t>
            </a:r>
          </a:p>
        </p:txBody>
      </p:sp>
      <p:grpSp>
        <p:nvGrpSpPr>
          <p:cNvPr id="11" name="object 11"/>
          <p:cNvGrpSpPr/>
          <p:nvPr/>
        </p:nvGrpSpPr>
        <p:grpSpPr>
          <a:xfrm>
            <a:off x="993370" y="2123822"/>
            <a:ext cx="7926705" cy="7132955"/>
            <a:chOff x="993370" y="2123822"/>
            <a:chExt cx="7926705" cy="7132955"/>
          </a:xfrm>
        </p:grpSpPr>
        <p:sp>
          <p:nvSpPr>
            <p:cNvPr id="12" name="object 12"/>
            <p:cNvSpPr/>
            <p:nvPr/>
          </p:nvSpPr>
          <p:spPr>
            <a:xfrm>
              <a:off x="993370" y="2123822"/>
              <a:ext cx="7926705" cy="7132955"/>
            </a:xfrm>
            <a:custGeom>
              <a:avLst/>
              <a:gdLst/>
              <a:ahLst/>
              <a:cxnLst/>
              <a:rect l="l" t="t" r="r" b="b"/>
              <a:pathLst>
                <a:path w="7926705" h="7132955">
                  <a:moveTo>
                    <a:pt x="0" y="0"/>
                  </a:moveTo>
                  <a:lnTo>
                    <a:pt x="7926567" y="0"/>
                  </a:lnTo>
                  <a:lnTo>
                    <a:pt x="7926567" y="7132377"/>
                  </a:lnTo>
                  <a:lnTo>
                    <a:pt x="0" y="71323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44616" y="3026224"/>
              <a:ext cx="104775" cy="10477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44616" y="4426399"/>
              <a:ext cx="104775" cy="10477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44616" y="6293299"/>
              <a:ext cx="104775" cy="10477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44616" y="8160199"/>
              <a:ext cx="104775" cy="104775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2095342" y="2762693"/>
            <a:ext cx="6263005" cy="60928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21615">
              <a:lnSpc>
                <a:spcPct val="122500"/>
              </a:lnSpc>
              <a:spcBef>
                <a:spcPts val="100"/>
              </a:spcBef>
            </a:pPr>
            <a:r>
              <a:rPr sz="2500" dirty="0">
                <a:solidFill>
                  <a:srgbClr val="FEFEFE"/>
                </a:solidFill>
                <a:latin typeface="Trebuchet MS"/>
                <a:cs typeface="Trebuchet MS"/>
              </a:rPr>
              <a:t>Manufacturing</a:t>
            </a:r>
            <a:r>
              <a:rPr sz="2500" spc="190" dirty="0">
                <a:solidFill>
                  <a:srgbClr val="FEFEFE"/>
                </a:solidFill>
                <a:latin typeface="Trebuchet MS"/>
                <a:cs typeface="Trebuchet MS"/>
              </a:rPr>
              <a:t> </a:t>
            </a:r>
            <a:r>
              <a:rPr sz="2500" spc="85" dirty="0">
                <a:solidFill>
                  <a:srgbClr val="FEFEFE"/>
                </a:solidFill>
                <a:latin typeface="Trebuchet MS"/>
                <a:cs typeface="Trebuchet MS"/>
              </a:rPr>
              <a:t>and</a:t>
            </a:r>
            <a:r>
              <a:rPr sz="2500" spc="195" dirty="0">
                <a:solidFill>
                  <a:srgbClr val="FEFEFE"/>
                </a:solidFill>
                <a:latin typeface="Trebuchet MS"/>
                <a:cs typeface="Trebuchet MS"/>
              </a:rPr>
              <a:t> </a:t>
            </a:r>
            <a:r>
              <a:rPr sz="2500" dirty="0">
                <a:solidFill>
                  <a:srgbClr val="FEFEFE"/>
                </a:solidFill>
                <a:latin typeface="Trebuchet MS"/>
                <a:cs typeface="Trebuchet MS"/>
              </a:rPr>
              <a:t>exporting</a:t>
            </a:r>
            <a:r>
              <a:rPr sz="2500" spc="195" dirty="0">
                <a:solidFill>
                  <a:srgbClr val="FEFEFE"/>
                </a:solidFill>
                <a:latin typeface="Trebuchet MS"/>
                <a:cs typeface="Trebuchet MS"/>
              </a:rPr>
              <a:t> </a:t>
            </a:r>
            <a:r>
              <a:rPr sz="2500" spc="-10" dirty="0">
                <a:solidFill>
                  <a:srgbClr val="FEFEFE"/>
                </a:solidFill>
                <a:latin typeface="Trebuchet MS"/>
                <a:cs typeface="Trebuchet MS"/>
              </a:rPr>
              <a:t>engineering </a:t>
            </a:r>
            <a:r>
              <a:rPr sz="2500" spc="155" dirty="0">
                <a:solidFill>
                  <a:srgbClr val="FEFEFE"/>
                </a:solidFill>
                <a:latin typeface="Trebuchet MS"/>
                <a:cs typeface="Trebuchet MS"/>
              </a:rPr>
              <a:t>goods</a:t>
            </a:r>
            <a:r>
              <a:rPr sz="2500" spc="-80" dirty="0">
                <a:solidFill>
                  <a:srgbClr val="FEFEFE"/>
                </a:solidFill>
                <a:latin typeface="Trebuchet MS"/>
                <a:cs typeface="Trebuchet MS"/>
              </a:rPr>
              <a:t> </a:t>
            </a:r>
            <a:r>
              <a:rPr sz="2500" spc="50" dirty="0">
                <a:solidFill>
                  <a:srgbClr val="FEFEFE"/>
                </a:solidFill>
                <a:latin typeface="Trebuchet MS"/>
                <a:cs typeface="Trebuchet MS"/>
              </a:rPr>
              <a:t>generates</a:t>
            </a:r>
            <a:r>
              <a:rPr sz="2500" spc="-75" dirty="0">
                <a:solidFill>
                  <a:srgbClr val="FEFEFE"/>
                </a:solidFill>
                <a:latin typeface="Trebuchet MS"/>
                <a:cs typeface="Trebuchet MS"/>
              </a:rPr>
              <a:t> </a:t>
            </a:r>
            <a:r>
              <a:rPr sz="2500" spc="-10" dirty="0">
                <a:solidFill>
                  <a:srgbClr val="FEFEFE"/>
                </a:solidFill>
                <a:latin typeface="Trebuchet MS"/>
                <a:cs typeface="Trebuchet MS"/>
              </a:rPr>
              <a:t>revenue.</a:t>
            </a:r>
            <a:endParaRPr sz="25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770"/>
              </a:spcBef>
            </a:pPr>
            <a:endParaRPr sz="2500">
              <a:latin typeface="Trebuchet MS"/>
              <a:cs typeface="Trebuchet MS"/>
            </a:endParaRPr>
          </a:p>
          <a:p>
            <a:pPr marL="12700" marR="785495">
              <a:lnSpc>
                <a:spcPct val="122500"/>
              </a:lnSpc>
            </a:pPr>
            <a:r>
              <a:rPr sz="2500" spc="60" dirty="0">
                <a:solidFill>
                  <a:srgbClr val="FEFEFE"/>
                </a:solidFill>
                <a:latin typeface="Trebuchet MS"/>
                <a:cs typeface="Trebuchet MS"/>
              </a:rPr>
              <a:t>Increased</a:t>
            </a:r>
            <a:r>
              <a:rPr sz="2500" spc="35" dirty="0">
                <a:solidFill>
                  <a:srgbClr val="FEFEFE"/>
                </a:solidFill>
                <a:latin typeface="Trebuchet MS"/>
                <a:cs typeface="Trebuchet MS"/>
              </a:rPr>
              <a:t> </a:t>
            </a:r>
            <a:r>
              <a:rPr sz="2500" dirty="0">
                <a:solidFill>
                  <a:srgbClr val="FEFEFE"/>
                </a:solidFill>
                <a:latin typeface="Trebuchet MS"/>
                <a:cs typeface="Trebuchet MS"/>
              </a:rPr>
              <a:t>revenue</a:t>
            </a:r>
            <a:r>
              <a:rPr sz="2500" spc="40" dirty="0">
                <a:solidFill>
                  <a:srgbClr val="FEFEFE"/>
                </a:solidFill>
                <a:latin typeface="Trebuchet MS"/>
                <a:cs typeface="Trebuchet MS"/>
              </a:rPr>
              <a:t> </a:t>
            </a:r>
            <a:r>
              <a:rPr sz="2500" dirty="0">
                <a:solidFill>
                  <a:srgbClr val="FEFEFE"/>
                </a:solidFill>
                <a:latin typeface="Trebuchet MS"/>
                <a:cs typeface="Trebuchet MS"/>
              </a:rPr>
              <a:t>from</a:t>
            </a:r>
            <a:r>
              <a:rPr sz="2500" spc="40" dirty="0">
                <a:solidFill>
                  <a:srgbClr val="FEFEFE"/>
                </a:solidFill>
                <a:latin typeface="Trebuchet MS"/>
                <a:cs typeface="Trebuchet MS"/>
              </a:rPr>
              <a:t> </a:t>
            </a:r>
            <a:r>
              <a:rPr sz="2500" spc="60" dirty="0">
                <a:solidFill>
                  <a:srgbClr val="FEFEFE"/>
                </a:solidFill>
                <a:latin typeface="Trebuchet MS"/>
                <a:cs typeface="Trebuchet MS"/>
              </a:rPr>
              <a:t>value-</a:t>
            </a:r>
            <a:r>
              <a:rPr sz="2500" spc="100" dirty="0">
                <a:solidFill>
                  <a:srgbClr val="FEFEFE"/>
                </a:solidFill>
                <a:latin typeface="Trebuchet MS"/>
                <a:cs typeface="Trebuchet MS"/>
              </a:rPr>
              <a:t>added </a:t>
            </a:r>
            <a:r>
              <a:rPr sz="2500" spc="75" dirty="0">
                <a:solidFill>
                  <a:srgbClr val="FEFEFE"/>
                </a:solidFill>
                <a:latin typeface="Trebuchet MS"/>
                <a:cs typeface="Trebuchet MS"/>
              </a:rPr>
              <a:t>services</a:t>
            </a:r>
            <a:r>
              <a:rPr sz="2500" spc="-95" dirty="0">
                <a:solidFill>
                  <a:srgbClr val="FEFEFE"/>
                </a:solidFill>
                <a:latin typeface="Trebuchet MS"/>
                <a:cs typeface="Trebuchet MS"/>
              </a:rPr>
              <a:t> </a:t>
            </a:r>
            <a:r>
              <a:rPr sz="2500" spc="-60" dirty="0">
                <a:solidFill>
                  <a:srgbClr val="FEFEFE"/>
                </a:solidFill>
                <a:latin typeface="Trebuchet MS"/>
                <a:cs typeface="Trebuchet MS"/>
              </a:rPr>
              <a:t>like</a:t>
            </a:r>
            <a:r>
              <a:rPr sz="2500" spc="-90" dirty="0">
                <a:solidFill>
                  <a:srgbClr val="FEFEFE"/>
                </a:solidFill>
                <a:latin typeface="Trebuchet MS"/>
                <a:cs typeface="Trebuchet MS"/>
              </a:rPr>
              <a:t> </a:t>
            </a:r>
            <a:r>
              <a:rPr sz="2500" spc="155" dirty="0">
                <a:solidFill>
                  <a:srgbClr val="FEFEFE"/>
                </a:solidFill>
                <a:latin typeface="Trebuchet MS"/>
                <a:cs typeface="Trebuchet MS"/>
              </a:rPr>
              <a:t>VAVE</a:t>
            </a:r>
            <a:r>
              <a:rPr sz="2500" spc="-90" dirty="0">
                <a:solidFill>
                  <a:srgbClr val="FEFEFE"/>
                </a:solidFill>
                <a:latin typeface="Trebuchet MS"/>
                <a:cs typeface="Trebuchet MS"/>
              </a:rPr>
              <a:t> </a:t>
            </a:r>
            <a:r>
              <a:rPr sz="2500" spc="85" dirty="0">
                <a:solidFill>
                  <a:srgbClr val="FEFEFE"/>
                </a:solidFill>
                <a:latin typeface="Trebuchet MS"/>
                <a:cs typeface="Trebuchet MS"/>
              </a:rPr>
              <a:t>and</a:t>
            </a:r>
            <a:r>
              <a:rPr sz="2500" spc="-95" dirty="0">
                <a:solidFill>
                  <a:srgbClr val="FEFEFE"/>
                </a:solidFill>
                <a:latin typeface="Trebuchet MS"/>
                <a:cs typeface="Trebuchet MS"/>
              </a:rPr>
              <a:t> </a:t>
            </a:r>
            <a:r>
              <a:rPr sz="2500" spc="-10" dirty="0">
                <a:solidFill>
                  <a:srgbClr val="FEFEFE"/>
                </a:solidFill>
                <a:latin typeface="Trebuchet MS"/>
                <a:cs typeface="Trebuchet MS"/>
              </a:rPr>
              <a:t>reverse engineering.</a:t>
            </a:r>
            <a:endParaRPr sz="25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770"/>
              </a:spcBef>
            </a:pPr>
            <a:endParaRPr sz="2500">
              <a:latin typeface="Trebuchet MS"/>
              <a:cs typeface="Trebuchet MS"/>
            </a:endParaRPr>
          </a:p>
          <a:p>
            <a:pPr marL="12700" marR="671830">
              <a:lnSpc>
                <a:spcPct val="122500"/>
              </a:lnSpc>
              <a:spcBef>
                <a:spcPts val="5"/>
              </a:spcBef>
            </a:pPr>
            <a:r>
              <a:rPr sz="2500" spc="85" dirty="0">
                <a:solidFill>
                  <a:srgbClr val="FEFEFE"/>
                </a:solidFill>
                <a:latin typeface="Trebuchet MS"/>
                <a:cs typeface="Trebuchet MS"/>
              </a:rPr>
              <a:t>Customized</a:t>
            </a:r>
            <a:r>
              <a:rPr sz="2500" spc="-40" dirty="0">
                <a:solidFill>
                  <a:srgbClr val="FEFEFE"/>
                </a:solidFill>
                <a:latin typeface="Trebuchet MS"/>
                <a:cs typeface="Trebuchet MS"/>
              </a:rPr>
              <a:t> </a:t>
            </a:r>
            <a:r>
              <a:rPr sz="2500" dirty="0">
                <a:solidFill>
                  <a:srgbClr val="FEFEFE"/>
                </a:solidFill>
                <a:latin typeface="Trebuchet MS"/>
                <a:cs typeface="Trebuchet MS"/>
              </a:rPr>
              <a:t>pricing</a:t>
            </a:r>
            <a:r>
              <a:rPr sz="2500" spc="-35" dirty="0">
                <a:solidFill>
                  <a:srgbClr val="FEFEFE"/>
                </a:solidFill>
                <a:latin typeface="Trebuchet MS"/>
                <a:cs typeface="Trebuchet MS"/>
              </a:rPr>
              <a:t> </a:t>
            </a:r>
            <a:r>
              <a:rPr sz="2500" spc="130" dirty="0">
                <a:solidFill>
                  <a:srgbClr val="FEFEFE"/>
                </a:solidFill>
                <a:latin typeface="Trebuchet MS"/>
                <a:cs typeface="Trebuchet MS"/>
              </a:rPr>
              <a:t>based</a:t>
            </a:r>
            <a:r>
              <a:rPr sz="2500" spc="-35" dirty="0">
                <a:solidFill>
                  <a:srgbClr val="FEFEFE"/>
                </a:solidFill>
                <a:latin typeface="Trebuchet MS"/>
                <a:cs typeface="Trebuchet MS"/>
              </a:rPr>
              <a:t> </a:t>
            </a:r>
            <a:r>
              <a:rPr sz="2500" spc="90" dirty="0">
                <a:solidFill>
                  <a:srgbClr val="FEFEFE"/>
                </a:solidFill>
                <a:latin typeface="Trebuchet MS"/>
                <a:cs typeface="Trebuchet MS"/>
              </a:rPr>
              <a:t>on</a:t>
            </a:r>
            <a:r>
              <a:rPr sz="2500" spc="-35" dirty="0">
                <a:solidFill>
                  <a:srgbClr val="FEFEFE"/>
                </a:solidFill>
                <a:latin typeface="Trebuchet MS"/>
                <a:cs typeface="Trebuchet MS"/>
              </a:rPr>
              <a:t> </a:t>
            </a:r>
            <a:r>
              <a:rPr sz="2500" spc="75" dirty="0">
                <a:solidFill>
                  <a:srgbClr val="FEFEFE"/>
                </a:solidFill>
                <a:latin typeface="Trebuchet MS"/>
                <a:cs typeface="Trebuchet MS"/>
              </a:rPr>
              <a:t>product </a:t>
            </a:r>
            <a:r>
              <a:rPr sz="2500" spc="50" dirty="0">
                <a:solidFill>
                  <a:srgbClr val="FEFEFE"/>
                </a:solidFill>
                <a:latin typeface="Trebuchet MS"/>
                <a:cs typeface="Trebuchet MS"/>
              </a:rPr>
              <a:t>specifications</a:t>
            </a:r>
            <a:r>
              <a:rPr sz="2500" spc="-60" dirty="0">
                <a:solidFill>
                  <a:srgbClr val="FEFEFE"/>
                </a:solidFill>
                <a:latin typeface="Trebuchet MS"/>
                <a:cs typeface="Trebuchet MS"/>
              </a:rPr>
              <a:t> </a:t>
            </a:r>
            <a:r>
              <a:rPr sz="2500" spc="85" dirty="0">
                <a:solidFill>
                  <a:srgbClr val="FEFEFE"/>
                </a:solidFill>
                <a:latin typeface="Trebuchet MS"/>
                <a:cs typeface="Trebuchet MS"/>
              </a:rPr>
              <a:t>and</a:t>
            </a:r>
            <a:r>
              <a:rPr sz="2500" spc="-60" dirty="0">
                <a:solidFill>
                  <a:srgbClr val="FEFEFE"/>
                </a:solidFill>
                <a:latin typeface="Trebuchet MS"/>
                <a:cs typeface="Trebuchet MS"/>
              </a:rPr>
              <a:t> </a:t>
            </a:r>
            <a:r>
              <a:rPr sz="2500" spc="70" dirty="0">
                <a:solidFill>
                  <a:srgbClr val="FEFEFE"/>
                </a:solidFill>
                <a:latin typeface="Trebuchet MS"/>
                <a:cs typeface="Trebuchet MS"/>
              </a:rPr>
              <a:t>customer </a:t>
            </a:r>
            <a:r>
              <a:rPr sz="2500" spc="-10" dirty="0">
                <a:solidFill>
                  <a:srgbClr val="FEFEFE"/>
                </a:solidFill>
                <a:latin typeface="Trebuchet MS"/>
                <a:cs typeface="Trebuchet MS"/>
              </a:rPr>
              <a:t>requirements.</a:t>
            </a:r>
            <a:endParaRPr sz="25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770"/>
              </a:spcBef>
            </a:pPr>
            <a:endParaRPr sz="2500">
              <a:latin typeface="Trebuchet MS"/>
              <a:cs typeface="Trebuchet MS"/>
            </a:endParaRPr>
          </a:p>
          <a:p>
            <a:pPr marL="12700" marR="5080">
              <a:lnSpc>
                <a:spcPct val="122500"/>
              </a:lnSpc>
            </a:pPr>
            <a:r>
              <a:rPr sz="2500" spc="80" dirty="0">
                <a:solidFill>
                  <a:srgbClr val="FEFEFE"/>
                </a:solidFill>
                <a:latin typeface="Trebuchet MS"/>
                <a:cs typeface="Trebuchet MS"/>
              </a:rPr>
              <a:t>Consistent</a:t>
            </a:r>
            <a:r>
              <a:rPr sz="2500" spc="55" dirty="0">
                <a:solidFill>
                  <a:srgbClr val="FEFEFE"/>
                </a:solidFill>
                <a:latin typeface="Trebuchet MS"/>
                <a:cs typeface="Trebuchet MS"/>
              </a:rPr>
              <a:t> </a:t>
            </a:r>
            <a:r>
              <a:rPr sz="2500" dirty="0">
                <a:solidFill>
                  <a:srgbClr val="FEFEFE"/>
                </a:solidFill>
                <a:latin typeface="Trebuchet MS"/>
                <a:cs typeface="Trebuchet MS"/>
              </a:rPr>
              <a:t>revenue</a:t>
            </a:r>
            <a:r>
              <a:rPr sz="2500" spc="55" dirty="0">
                <a:solidFill>
                  <a:srgbClr val="FEFEFE"/>
                </a:solidFill>
                <a:latin typeface="Trebuchet MS"/>
                <a:cs typeface="Trebuchet MS"/>
              </a:rPr>
              <a:t> </a:t>
            </a:r>
            <a:r>
              <a:rPr sz="2500" spc="80" dirty="0">
                <a:solidFill>
                  <a:srgbClr val="FEFEFE"/>
                </a:solidFill>
                <a:latin typeface="Trebuchet MS"/>
                <a:cs typeface="Trebuchet MS"/>
              </a:rPr>
              <a:t>streams</a:t>
            </a:r>
            <a:r>
              <a:rPr sz="2500" spc="55" dirty="0">
                <a:solidFill>
                  <a:srgbClr val="FEFEFE"/>
                </a:solidFill>
                <a:latin typeface="Trebuchet MS"/>
                <a:cs typeface="Trebuchet MS"/>
              </a:rPr>
              <a:t> </a:t>
            </a:r>
            <a:r>
              <a:rPr sz="2500" dirty="0">
                <a:solidFill>
                  <a:srgbClr val="FEFEFE"/>
                </a:solidFill>
                <a:latin typeface="Trebuchet MS"/>
                <a:cs typeface="Trebuchet MS"/>
              </a:rPr>
              <a:t>through</a:t>
            </a:r>
            <a:r>
              <a:rPr sz="2500" spc="55" dirty="0">
                <a:solidFill>
                  <a:srgbClr val="FEFEFE"/>
                </a:solidFill>
                <a:latin typeface="Trebuchet MS"/>
                <a:cs typeface="Trebuchet MS"/>
              </a:rPr>
              <a:t> </a:t>
            </a:r>
            <a:r>
              <a:rPr sz="2500" spc="75" dirty="0">
                <a:solidFill>
                  <a:srgbClr val="FEFEFE"/>
                </a:solidFill>
                <a:latin typeface="Trebuchet MS"/>
                <a:cs typeface="Trebuchet MS"/>
              </a:rPr>
              <a:t>long- </a:t>
            </a:r>
            <a:r>
              <a:rPr sz="2500" dirty="0">
                <a:solidFill>
                  <a:srgbClr val="FEFEFE"/>
                </a:solidFill>
                <a:latin typeface="Trebuchet MS"/>
                <a:cs typeface="Trebuchet MS"/>
              </a:rPr>
              <a:t>term</a:t>
            </a:r>
            <a:r>
              <a:rPr sz="2500" spc="-85" dirty="0">
                <a:solidFill>
                  <a:srgbClr val="FEFEFE"/>
                </a:solidFill>
                <a:latin typeface="Trebuchet MS"/>
                <a:cs typeface="Trebuchet MS"/>
              </a:rPr>
              <a:t> </a:t>
            </a:r>
            <a:r>
              <a:rPr sz="2500" spc="70" dirty="0">
                <a:solidFill>
                  <a:srgbClr val="FEFEFE"/>
                </a:solidFill>
                <a:latin typeface="Trebuchet MS"/>
                <a:cs typeface="Trebuchet MS"/>
              </a:rPr>
              <a:t>contracts</a:t>
            </a:r>
            <a:r>
              <a:rPr sz="2500" spc="-85" dirty="0">
                <a:solidFill>
                  <a:srgbClr val="FEFEFE"/>
                </a:solidFill>
                <a:latin typeface="Trebuchet MS"/>
                <a:cs typeface="Trebuchet MS"/>
              </a:rPr>
              <a:t> </a:t>
            </a:r>
            <a:r>
              <a:rPr sz="2500" dirty="0">
                <a:solidFill>
                  <a:srgbClr val="FEFEFE"/>
                </a:solidFill>
                <a:latin typeface="Trebuchet MS"/>
                <a:cs typeface="Trebuchet MS"/>
              </a:rPr>
              <a:t>with</a:t>
            </a:r>
            <a:r>
              <a:rPr sz="2500" spc="-85" dirty="0">
                <a:solidFill>
                  <a:srgbClr val="FEFEFE"/>
                </a:solidFill>
                <a:latin typeface="Trebuchet MS"/>
                <a:cs typeface="Trebuchet MS"/>
              </a:rPr>
              <a:t> </a:t>
            </a:r>
            <a:r>
              <a:rPr sz="2500" spc="35" dirty="0">
                <a:solidFill>
                  <a:srgbClr val="FEFEFE"/>
                </a:solidFill>
                <a:latin typeface="Trebuchet MS"/>
                <a:cs typeface="Trebuchet MS"/>
              </a:rPr>
              <a:t>customers.</a:t>
            </a:r>
            <a:endParaRPr sz="2500">
              <a:latin typeface="Trebuchet MS"/>
              <a:cs typeface="Trebuchet MS"/>
            </a:endParaRPr>
          </a:p>
        </p:txBody>
      </p:sp>
      <p:pic>
        <p:nvPicPr>
          <p:cNvPr id="18" name="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03503" y="225213"/>
            <a:ext cx="1657349" cy="80009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28699" y="5837682"/>
              <a:ext cx="4686935" cy="3420745"/>
            </a:xfrm>
            <a:custGeom>
              <a:avLst/>
              <a:gdLst/>
              <a:ahLst/>
              <a:cxnLst/>
              <a:rect l="l" t="t" r="r" b="b"/>
              <a:pathLst>
                <a:path w="4686935" h="3420745">
                  <a:moveTo>
                    <a:pt x="0" y="0"/>
                  </a:moveTo>
                  <a:lnTo>
                    <a:pt x="4686452" y="0"/>
                  </a:lnTo>
                  <a:lnTo>
                    <a:pt x="4686452" y="3420617"/>
                  </a:lnTo>
                  <a:lnTo>
                    <a:pt x="0" y="34206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D8B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28754" y="5837681"/>
              <a:ext cx="4686300" cy="3419475"/>
            </a:xfrm>
            <a:custGeom>
              <a:avLst/>
              <a:gdLst/>
              <a:ahLst/>
              <a:cxnLst/>
              <a:rect l="l" t="t" r="r" b="b"/>
              <a:pathLst>
                <a:path w="4686300" h="3419475">
                  <a:moveTo>
                    <a:pt x="0" y="0"/>
                  </a:moveTo>
                  <a:lnTo>
                    <a:pt x="4686188" y="0"/>
                  </a:lnTo>
                  <a:lnTo>
                    <a:pt x="4686188" y="3419473"/>
                  </a:lnTo>
                  <a:lnTo>
                    <a:pt x="0" y="3419473"/>
                  </a:lnTo>
                  <a:lnTo>
                    <a:pt x="0" y="0"/>
                  </a:lnTo>
                </a:path>
              </a:pathLst>
            </a:custGeom>
            <a:ln w="76184">
              <a:solidFill>
                <a:srgbClr val="20386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845746" y="7393495"/>
              <a:ext cx="955040" cy="304165"/>
            </a:xfrm>
            <a:custGeom>
              <a:avLst/>
              <a:gdLst/>
              <a:ahLst/>
              <a:cxnLst/>
              <a:rect l="l" t="t" r="r" b="b"/>
              <a:pathLst>
                <a:path w="955040" h="304165">
                  <a:moveTo>
                    <a:pt x="263753" y="0"/>
                  </a:moveTo>
                  <a:lnTo>
                    <a:pt x="0" y="149847"/>
                  </a:lnTo>
                  <a:lnTo>
                    <a:pt x="0" y="153822"/>
                  </a:lnTo>
                  <a:lnTo>
                    <a:pt x="263753" y="303669"/>
                  </a:lnTo>
                  <a:lnTo>
                    <a:pt x="263753" y="0"/>
                  </a:lnTo>
                  <a:close/>
                </a:path>
                <a:path w="955040" h="304165">
                  <a:moveTo>
                    <a:pt x="492950" y="136613"/>
                  </a:moveTo>
                  <a:lnTo>
                    <a:pt x="369176" y="136613"/>
                  </a:lnTo>
                  <a:lnTo>
                    <a:pt x="369176" y="167055"/>
                  </a:lnTo>
                  <a:lnTo>
                    <a:pt x="492950" y="167055"/>
                  </a:lnTo>
                  <a:lnTo>
                    <a:pt x="492950" y="136613"/>
                  </a:lnTo>
                  <a:close/>
                </a:path>
                <a:path w="955040" h="304165">
                  <a:moveTo>
                    <a:pt x="740511" y="136613"/>
                  </a:moveTo>
                  <a:lnTo>
                    <a:pt x="616724" y="136613"/>
                  </a:lnTo>
                  <a:lnTo>
                    <a:pt x="616724" y="167055"/>
                  </a:lnTo>
                  <a:lnTo>
                    <a:pt x="740511" y="167055"/>
                  </a:lnTo>
                  <a:lnTo>
                    <a:pt x="740511" y="136613"/>
                  </a:lnTo>
                  <a:close/>
                </a:path>
                <a:path w="955040" h="304165">
                  <a:moveTo>
                    <a:pt x="955001" y="136613"/>
                  </a:moveTo>
                  <a:lnTo>
                    <a:pt x="864285" y="136613"/>
                  </a:lnTo>
                  <a:lnTo>
                    <a:pt x="864285" y="167055"/>
                  </a:lnTo>
                  <a:lnTo>
                    <a:pt x="955001" y="167055"/>
                  </a:lnTo>
                  <a:lnTo>
                    <a:pt x="955001" y="136613"/>
                  </a:lnTo>
                  <a:close/>
                </a:path>
              </a:pathLst>
            </a:custGeom>
            <a:solidFill>
              <a:srgbClr val="2038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800758" y="5837682"/>
              <a:ext cx="4686935" cy="3420745"/>
            </a:xfrm>
            <a:custGeom>
              <a:avLst/>
              <a:gdLst/>
              <a:ahLst/>
              <a:cxnLst/>
              <a:rect l="l" t="t" r="r" b="b"/>
              <a:pathLst>
                <a:path w="4686934" h="3420745">
                  <a:moveTo>
                    <a:pt x="0" y="0"/>
                  </a:moveTo>
                  <a:lnTo>
                    <a:pt x="4686451" y="0"/>
                  </a:lnTo>
                  <a:lnTo>
                    <a:pt x="4686451" y="3420617"/>
                  </a:lnTo>
                  <a:lnTo>
                    <a:pt x="0" y="34206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00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800819" y="5837681"/>
              <a:ext cx="4686300" cy="3419475"/>
            </a:xfrm>
            <a:custGeom>
              <a:avLst/>
              <a:gdLst/>
              <a:ahLst/>
              <a:cxnLst/>
              <a:rect l="l" t="t" r="r" b="b"/>
              <a:pathLst>
                <a:path w="4686300" h="3419475">
                  <a:moveTo>
                    <a:pt x="0" y="0"/>
                  </a:moveTo>
                  <a:lnTo>
                    <a:pt x="4686188" y="0"/>
                  </a:lnTo>
                  <a:lnTo>
                    <a:pt x="4686188" y="3419473"/>
                  </a:lnTo>
                  <a:lnTo>
                    <a:pt x="0" y="3419473"/>
                  </a:lnTo>
                  <a:lnTo>
                    <a:pt x="0" y="0"/>
                  </a:lnTo>
                </a:path>
              </a:pathLst>
            </a:custGeom>
            <a:ln w="76184">
              <a:solidFill>
                <a:srgbClr val="20386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487201" y="2750616"/>
              <a:ext cx="5162550" cy="4946650"/>
            </a:xfrm>
            <a:custGeom>
              <a:avLst/>
              <a:gdLst/>
              <a:ahLst/>
              <a:cxnLst/>
              <a:rect l="l" t="t" r="r" b="b"/>
              <a:pathLst>
                <a:path w="5162550" h="4946650">
                  <a:moveTo>
                    <a:pt x="90881" y="136601"/>
                  </a:moveTo>
                  <a:lnTo>
                    <a:pt x="0" y="136601"/>
                  </a:lnTo>
                  <a:lnTo>
                    <a:pt x="0" y="167055"/>
                  </a:lnTo>
                  <a:lnTo>
                    <a:pt x="90881" y="167055"/>
                  </a:lnTo>
                  <a:lnTo>
                    <a:pt x="90881" y="136601"/>
                  </a:lnTo>
                  <a:close/>
                </a:path>
                <a:path w="5162550" h="4946650">
                  <a:moveTo>
                    <a:pt x="338429" y="136601"/>
                  </a:moveTo>
                  <a:lnTo>
                    <a:pt x="214655" y="136601"/>
                  </a:lnTo>
                  <a:lnTo>
                    <a:pt x="214655" y="167055"/>
                  </a:lnTo>
                  <a:lnTo>
                    <a:pt x="338429" y="167055"/>
                  </a:lnTo>
                  <a:lnTo>
                    <a:pt x="338429" y="136601"/>
                  </a:lnTo>
                  <a:close/>
                </a:path>
                <a:path w="5162550" h="4946650">
                  <a:moveTo>
                    <a:pt x="397383" y="4642878"/>
                  </a:moveTo>
                  <a:lnTo>
                    <a:pt x="133591" y="4792738"/>
                  </a:lnTo>
                  <a:lnTo>
                    <a:pt x="133591" y="4796688"/>
                  </a:lnTo>
                  <a:lnTo>
                    <a:pt x="397383" y="4946548"/>
                  </a:lnTo>
                  <a:lnTo>
                    <a:pt x="397383" y="4642878"/>
                  </a:lnTo>
                  <a:close/>
                </a:path>
                <a:path w="5162550" h="4946650">
                  <a:moveTo>
                    <a:pt x="585990" y="136601"/>
                  </a:moveTo>
                  <a:lnTo>
                    <a:pt x="462203" y="136601"/>
                  </a:lnTo>
                  <a:lnTo>
                    <a:pt x="462203" y="167055"/>
                  </a:lnTo>
                  <a:lnTo>
                    <a:pt x="585990" y="167055"/>
                  </a:lnTo>
                  <a:lnTo>
                    <a:pt x="585990" y="136601"/>
                  </a:lnTo>
                  <a:close/>
                </a:path>
                <a:path w="5162550" h="4946650">
                  <a:moveTo>
                    <a:pt x="626579" y="4779492"/>
                  </a:moveTo>
                  <a:lnTo>
                    <a:pt x="502793" y="4779492"/>
                  </a:lnTo>
                  <a:lnTo>
                    <a:pt x="502793" y="4809934"/>
                  </a:lnTo>
                  <a:lnTo>
                    <a:pt x="626579" y="4809934"/>
                  </a:lnTo>
                  <a:lnTo>
                    <a:pt x="626579" y="4779492"/>
                  </a:lnTo>
                  <a:close/>
                </a:path>
                <a:path w="5162550" h="4946650">
                  <a:moveTo>
                    <a:pt x="874128" y="4779492"/>
                  </a:moveTo>
                  <a:lnTo>
                    <a:pt x="750354" y="4779492"/>
                  </a:lnTo>
                  <a:lnTo>
                    <a:pt x="750354" y="4809934"/>
                  </a:lnTo>
                  <a:lnTo>
                    <a:pt x="874128" y="4809934"/>
                  </a:lnTo>
                  <a:lnTo>
                    <a:pt x="874128" y="4779492"/>
                  </a:lnTo>
                  <a:close/>
                </a:path>
                <a:path w="5162550" h="4946650">
                  <a:moveTo>
                    <a:pt x="958659" y="151828"/>
                  </a:moveTo>
                  <a:lnTo>
                    <a:pt x="691400" y="0"/>
                  </a:lnTo>
                  <a:lnTo>
                    <a:pt x="691400" y="303669"/>
                  </a:lnTo>
                  <a:lnTo>
                    <a:pt x="958659" y="151828"/>
                  </a:lnTo>
                  <a:close/>
                </a:path>
                <a:path w="5162550" h="4946650">
                  <a:moveTo>
                    <a:pt x="1085634" y="4779492"/>
                  </a:moveTo>
                  <a:lnTo>
                    <a:pt x="997902" y="4779492"/>
                  </a:lnTo>
                  <a:lnTo>
                    <a:pt x="997902" y="4809934"/>
                  </a:lnTo>
                  <a:lnTo>
                    <a:pt x="1085634" y="4809934"/>
                  </a:lnTo>
                  <a:lnTo>
                    <a:pt x="1085634" y="4779492"/>
                  </a:lnTo>
                  <a:close/>
                </a:path>
                <a:path w="5162550" h="4946650">
                  <a:moveTo>
                    <a:pt x="5025377" y="2361095"/>
                  </a:moveTo>
                  <a:lnTo>
                    <a:pt x="4994935" y="2361095"/>
                  </a:lnTo>
                  <a:lnTo>
                    <a:pt x="4994935" y="2484869"/>
                  </a:lnTo>
                  <a:lnTo>
                    <a:pt x="5025377" y="2484869"/>
                  </a:lnTo>
                  <a:lnTo>
                    <a:pt x="5025377" y="2361095"/>
                  </a:lnTo>
                  <a:close/>
                </a:path>
                <a:path w="5162550" h="4946650">
                  <a:moveTo>
                    <a:pt x="5025377" y="2113534"/>
                  </a:moveTo>
                  <a:lnTo>
                    <a:pt x="4994935" y="2113534"/>
                  </a:lnTo>
                  <a:lnTo>
                    <a:pt x="4994935" y="2237308"/>
                  </a:lnTo>
                  <a:lnTo>
                    <a:pt x="5025377" y="2237308"/>
                  </a:lnTo>
                  <a:lnTo>
                    <a:pt x="5025377" y="2113534"/>
                  </a:lnTo>
                  <a:close/>
                </a:path>
                <a:path w="5162550" h="4946650">
                  <a:moveTo>
                    <a:pt x="5025377" y="1865972"/>
                  </a:moveTo>
                  <a:lnTo>
                    <a:pt x="4994935" y="1865972"/>
                  </a:lnTo>
                  <a:lnTo>
                    <a:pt x="4994935" y="1989759"/>
                  </a:lnTo>
                  <a:lnTo>
                    <a:pt x="5025377" y="1989759"/>
                  </a:lnTo>
                  <a:lnTo>
                    <a:pt x="5025377" y="1865972"/>
                  </a:lnTo>
                  <a:close/>
                </a:path>
                <a:path w="5162550" h="4946650">
                  <a:moveTo>
                    <a:pt x="5161991" y="2590279"/>
                  </a:moveTo>
                  <a:lnTo>
                    <a:pt x="4858321" y="2590279"/>
                  </a:lnTo>
                  <a:lnTo>
                    <a:pt x="5010150" y="2857538"/>
                  </a:lnTo>
                  <a:lnTo>
                    <a:pt x="5161991" y="2590279"/>
                  </a:lnTo>
                  <a:close/>
                </a:path>
              </a:pathLst>
            </a:custGeom>
            <a:solidFill>
              <a:srgbClr val="2038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800758" y="1194800"/>
              <a:ext cx="4686935" cy="3420745"/>
            </a:xfrm>
            <a:custGeom>
              <a:avLst/>
              <a:gdLst/>
              <a:ahLst/>
              <a:cxnLst/>
              <a:rect l="l" t="t" r="r" b="b"/>
              <a:pathLst>
                <a:path w="4686934" h="3420745">
                  <a:moveTo>
                    <a:pt x="0" y="0"/>
                  </a:moveTo>
                  <a:lnTo>
                    <a:pt x="4686451" y="0"/>
                  </a:lnTo>
                  <a:lnTo>
                    <a:pt x="4686451" y="3420617"/>
                  </a:lnTo>
                  <a:lnTo>
                    <a:pt x="0" y="34206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D8B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800819" y="1194800"/>
              <a:ext cx="4686300" cy="3419475"/>
            </a:xfrm>
            <a:custGeom>
              <a:avLst/>
              <a:gdLst/>
              <a:ahLst/>
              <a:cxnLst/>
              <a:rect l="l" t="t" r="r" b="b"/>
              <a:pathLst>
                <a:path w="4686300" h="3419475">
                  <a:moveTo>
                    <a:pt x="0" y="0"/>
                  </a:moveTo>
                  <a:lnTo>
                    <a:pt x="4686188" y="0"/>
                  </a:lnTo>
                  <a:lnTo>
                    <a:pt x="4686188" y="3419473"/>
                  </a:lnTo>
                  <a:lnTo>
                    <a:pt x="0" y="3419473"/>
                  </a:lnTo>
                  <a:lnTo>
                    <a:pt x="0" y="0"/>
                  </a:lnTo>
                </a:path>
              </a:pathLst>
            </a:custGeom>
            <a:ln w="76184">
              <a:solidFill>
                <a:srgbClr val="20386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349599" y="4901153"/>
              <a:ext cx="1873250" cy="1873250"/>
            </a:xfrm>
            <a:custGeom>
              <a:avLst/>
              <a:gdLst/>
              <a:ahLst/>
              <a:cxnLst/>
              <a:rect l="l" t="t" r="r" b="b"/>
              <a:pathLst>
                <a:path w="1873250" h="1873250">
                  <a:moveTo>
                    <a:pt x="936781" y="1873081"/>
                  </a:moveTo>
                  <a:lnTo>
                    <a:pt x="888346" y="1871868"/>
                  </a:lnTo>
                  <a:lnTo>
                    <a:pt x="840784" y="1868252"/>
                  </a:lnTo>
                  <a:lnTo>
                    <a:pt x="793914" y="1862296"/>
                  </a:lnTo>
                  <a:lnTo>
                    <a:pt x="747795" y="1854059"/>
                  </a:lnTo>
                  <a:lnTo>
                    <a:pt x="702484" y="1843601"/>
                  </a:lnTo>
                  <a:lnTo>
                    <a:pt x="658042" y="1830981"/>
                  </a:lnTo>
                  <a:lnTo>
                    <a:pt x="614526" y="1816257"/>
                  </a:lnTo>
                  <a:lnTo>
                    <a:pt x="571997" y="1799487"/>
                  </a:lnTo>
                  <a:lnTo>
                    <a:pt x="530511" y="1780732"/>
                  </a:lnTo>
                  <a:lnTo>
                    <a:pt x="490130" y="1760049"/>
                  </a:lnTo>
                  <a:lnTo>
                    <a:pt x="450910" y="1737498"/>
                  </a:lnTo>
                  <a:lnTo>
                    <a:pt x="412912" y="1713137"/>
                  </a:lnTo>
                  <a:lnTo>
                    <a:pt x="376193" y="1687025"/>
                  </a:lnTo>
                  <a:lnTo>
                    <a:pt x="340814" y="1659222"/>
                  </a:lnTo>
                  <a:lnTo>
                    <a:pt x="306832" y="1629785"/>
                  </a:lnTo>
                  <a:lnTo>
                    <a:pt x="274306" y="1598774"/>
                  </a:lnTo>
                  <a:lnTo>
                    <a:pt x="243296" y="1566248"/>
                  </a:lnTo>
                  <a:lnTo>
                    <a:pt x="213860" y="1532266"/>
                  </a:lnTo>
                  <a:lnTo>
                    <a:pt x="186057" y="1496885"/>
                  </a:lnTo>
                  <a:lnTo>
                    <a:pt x="159946" y="1460166"/>
                  </a:lnTo>
                  <a:lnTo>
                    <a:pt x="135586" y="1422167"/>
                  </a:lnTo>
                  <a:lnTo>
                    <a:pt x="113035" y="1382947"/>
                  </a:lnTo>
                  <a:lnTo>
                    <a:pt x="92353" y="1342564"/>
                  </a:lnTo>
                  <a:lnTo>
                    <a:pt x="73598" y="1301078"/>
                  </a:lnTo>
                  <a:lnTo>
                    <a:pt x="56829" y="1258548"/>
                  </a:lnTo>
                  <a:lnTo>
                    <a:pt x="42105" y="1215031"/>
                  </a:lnTo>
                  <a:lnTo>
                    <a:pt x="29484" y="1170588"/>
                  </a:lnTo>
                  <a:lnTo>
                    <a:pt x="19027" y="1125277"/>
                  </a:lnTo>
                  <a:lnTo>
                    <a:pt x="10791" y="1079156"/>
                  </a:lnTo>
                  <a:lnTo>
                    <a:pt x="4835" y="1032285"/>
                  </a:lnTo>
                  <a:lnTo>
                    <a:pt x="1218" y="984723"/>
                  </a:lnTo>
                  <a:lnTo>
                    <a:pt x="0" y="936529"/>
                  </a:lnTo>
                  <a:lnTo>
                    <a:pt x="1218" y="888336"/>
                  </a:lnTo>
                  <a:lnTo>
                    <a:pt x="4835" y="840776"/>
                  </a:lnTo>
                  <a:lnTo>
                    <a:pt x="10791" y="793907"/>
                  </a:lnTo>
                  <a:lnTo>
                    <a:pt x="19027" y="747789"/>
                  </a:lnTo>
                  <a:lnTo>
                    <a:pt x="29484" y="702480"/>
                  </a:lnTo>
                  <a:lnTo>
                    <a:pt x="42105" y="658039"/>
                  </a:lnTo>
                  <a:lnTo>
                    <a:pt x="56829" y="614524"/>
                  </a:lnTo>
                  <a:lnTo>
                    <a:pt x="73598" y="571995"/>
                  </a:lnTo>
                  <a:lnTo>
                    <a:pt x="92353" y="530511"/>
                  </a:lnTo>
                  <a:lnTo>
                    <a:pt x="113035" y="490130"/>
                  </a:lnTo>
                  <a:lnTo>
                    <a:pt x="135586" y="450911"/>
                  </a:lnTo>
                  <a:lnTo>
                    <a:pt x="159946" y="412913"/>
                  </a:lnTo>
                  <a:lnTo>
                    <a:pt x="186057" y="376195"/>
                  </a:lnTo>
                  <a:lnTo>
                    <a:pt x="213860" y="340815"/>
                  </a:lnTo>
                  <a:lnTo>
                    <a:pt x="243296" y="306833"/>
                  </a:lnTo>
                  <a:lnTo>
                    <a:pt x="274306" y="274308"/>
                  </a:lnTo>
                  <a:lnTo>
                    <a:pt x="306832" y="243298"/>
                  </a:lnTo>
                  <a:lnTo>
                    <a:pt x="340814" y="213862"/>
                  </a:lnTo>
                  <a:lnTo>
                    <a:pt x="376193" y="186059"/>
                  </a:lnTo>
                  <a:lnTo>
                    <a:pt x="412912" y="159948"/>
                  </a:lnTo>
                  <a:lnTo>
                    <a:pt x="450910" y="135587"/>
                  </a:lnTo>
                  <a:lnTo>
                    <a:pt x="490130" y="113036"/>
                  </a:lnTo>
                  <a:lnTo>
                    <a:pt x="530511" y="92354"/>
                  </a:lnTo>
                  <a:lnTo>
                    <a:pt x="571997" y="73599"/>
                  </a:lnTo>
                  <a:lnTo>
                    <a:pt x="614526" y="56829"/>
                  </a:lnTo>
                  <a:lnTo>
                    <a:pt x="658042" y="42105"/>
                  </a:lnTo>
                  <a:lnTo>
                    <a:pt x="702484" y="29485"/>
                  </a:lnTo>
                  <a:lnTo>
                    <a:pt x="747795" y="19027"/>
                  </a:lnTo>
                  <a:lnTo>
                    <a:pt x="793914" y="10791"/>
                  </a:lnTo>
                  <a:lnTo>
                    <a:pt x="840784" y="4835"/>
                  </a:lnTo>
                  <a:lnTo>
                    <a:pt x="888346" y="1218"/>
                  </a:lnTo>
                  <a:lnTo>
                    <a:pt x="936536" y="0"/>
                  </a:lnTo>
                  <a:lnTo>
                    <a:pt x="984734" y="1218"/>
                  </a:lnTo>
                  <a:lnTo>
                    <a:pt x="1032296" y="4835"/>
                  </a:lnTo>
                  <a:lnTo>
                    <a:pt x="1079166" y="10791"/>
                  </a:lnTo>
                  <a:lnTo>
                    <a:pt x="1125286" y="19027"/>
                  </a:lnTo>
                  <a:lnTo>
                    <a:pt x="1170596" y="29485"/>
                  </a:lnTo>
                  <a:lnTo>
                    <a:pt x="1215038" y="42105"/>
                  </a:lnTo>
                  <a:lnTo>
                    <a:pt x="1258554" y="56829"/>
                  </a:lnTo>
                  <a:lnTo>
                    <a:pt x="1301084" y="73599"/>
                  </a:lnTo>
                  <a:lnTo>
                    <a:pt x="1342569" y="92354"/>
                  </a:lnTo>
                  <a:lnTo>
                    <a:pt x="1382951" y="113036"/>
                  </a:lnTo>
                  <a:lnTo>
                    <a:pt x="1422170" y="135587"/>
                  </a:lnTo>
                  <a:lnTo>
                    <a:pt x="1460169" y="159948"/>
                  </a:lnTo>
                  <a:lnTo>
                    <a:pt x="1496887" y="186059"/>
                  </a:lnTo>
                  <a:lnTo>
                    <a:pt x="1532267" y="213862"/>
                  </a:lnTo>
                  <a:lnTo>
                    <a:pt x="1566249" y="243298"/>
                  </a:lnTo>
                  <a:lnTo>
                    <a:pt x="1598774" y="274308"/>
                  </a:lnTo>
                  <a:lnTo>
                    <a:pt x="1629784" y="306833"/>
                  </a:lnTo>
                  <a:lnTo>
                    <a:pt x="1659220" y="340815"/>
                  </a:lnTo>
                  <a:lnTo>
                    <a:pt x="1687023" y="376195"/>
                  </a:lnTo>
                  <a:lnTo>
                    <a:pt x="1713134" y="412913"/>
                  </a:lnTo>
                  <a:lnTo>
                    <a:pt x="1737495" y="450911"/>
                  </a:lnTo>
                  <a:lnTo>
                    <a:pt x="1760045" y="490130"/>
                  </a:lnTo>
                  <a:lnTo>
                    <a:pt x="1780728" y="530511"/>
                  </a:lnTo>
                  <a:lnTo>
                    <a:pt x="1799483" y="571995"/>
                  </a:lnTo>
                  <a:lnTo>
                    <a:pt x="1816252" y="614524"/>
                  </a:lnTo>
                  <a:lnTo>
                    <a:pt x="1830976" y="658039"/>
                  </a:lnTo>
                  <a:lnTo>
                    <a:pt x="1843596" y="702480"/>
                  </a:lnTo>
                  <a:lnTo>
                    <a:pt x="1854054" y="747789"/>
                  </a:lnTo>
                  <a:lnTo>
                    <a:pt x="1862290" y="793907"/>
                  </a:lnTo>
                  <a:lnTo>
                    <a:pt x="1868246" y="840776"/>
                  </a:lnTo>
                  <a:lnTo>
                    <a:pt x="1871862" y="888336"/>
                  </a:lnTo>
                  <a:lnTo>
                    <a:pt x="1873081" y="936527"/>
                  </a:lnTo>
                  <a:lnTo>
                    <a:pt x="1871862" y="984723"/>
                  </a:lnTo>
                  <a:lnTo>
                    <a:pt x="1868246" y="1032285"/>
                  </a:lnTo>
                  <a:lnTo>
                    <a:pt x="1862290" y="1079156"/>
                  </a:lnTo>
                  <a:lnTo>
                    <a:pt x="1854054" y="1125277"/>
                  </a:lnTo>
                  <a:lnTo>
                    <a:pt x="1843596" y="1170588"/>
                  </a:lnTo>
                  <a:lnTo>
                    <a:pt x="1830976" y="1215031"/>
                  </a:lnTo>
                  <a:lnTo>
                    <a:pt x="1816252" y="1258548"/>
                  </a:lnTo>
                  <a:lnTo>
                    <a:pt x="1799483" y="1301078"/>
                  </a:lnTo>
                  <a:lnTo>
                    <a:pt x="1780728" y="1342564"/>
                  </a:lnTo>
                  <a:lnTo>
                    <a:pt x="1760045" y="1382947"/>
                  </a:lnTo>
                  <a:lnTo>
                    <a:pt x="1737495" y="1422167"/>
                  </a:lnTo>
                  <a:lnTo>
                    <a:pt x="1713134" y="1460166"/>
                  </a:lnTo>
                  <a:lnTo>
                    <a:pt x="1687023" y="1496885"/>
                  </a:lnTo>
                  <a:lnTo>
                    <a:pt x="1659220" y="1532266"/>
                  </a:lnTo>
                  <a:lnTo>
                    <a:pt x="1629784" y="1566248"/>
                  </a:lnTo>
                  <a:lnTo>
                    <a:pt x="1598774" y="1598774"/>
                  </a:lnTo>
                  <a:lnTo>
                    <a:pt x="1566249" y="1629785"/>
                  </a:lnTo>
                  <a:lnTo>
                    <a:pt x="1532267" y="1659222"/>
                  </a:lnTo>
                  <a:lnTo>
                    <a:pt x="1496887" y="1687025"/>
                  </a:lnTo>
                  <a:lnTo>
                    <a:pt x="1460169" y="1713137"/>
                  </a:lnTo>
                  <a:lnTo>
                    <a:pt x="1422170" y="1737498"/>
                  </a:lnTo>
                  <a:lnTo>
                    <a:pt x="1382951" y="1760049"/>
                  </a:lnTo>
                  <a:lnTo>
                    <a:pt x="1342569" y="1780732"/>
                  </a:lnTo>
                  <a:lnTo>
                    <a:pt x="1301084" y="1799487"/>
                  </a:lnTo>
                  <a:lnTo>
                    <a:pt x="1258554" y="1816257"/>
                  </a:lnTo>
                  <a:lnTo>
                    <a:pt x="1215038" y="1830981"/>
                  </a:lnTo>
                  <a:lnTo>
                    <a:pt x="1170596" y="1843601"/>
                  </a:lnTo>
                  <a:lnTo>
                    <a:pt x="1125286" y="1854059"/>
                  </a:lnTo>
                  <a:lnTo>
                    <a:pt x="1079166" y="1862296"/>
                  </a:lnTo>
                  <a:lnTo>
                    <a:pt x="1032296" y="1868252"/>
                  </a:lnTo>
                  <a:lnTo>
                    <a:pt x="984734" y="1871868"/>
                  </a:lnTo>
                  <a:lnTo>
                    <a:pt x="936781" y="187308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349599" y="4901153"/>
              <a:ext cx="1876425" cy="1876425"/>
            </a:xfrm>
            <a:custGeom>
              <a:avLst/>
              <a:gdLst/>
              <a:ahLst/>
              <a:cxnLst/>
              <a:rect l="l" t="t" r="r" b="b"/>
              <a:pathLst>
                <a:path w="1876425" h="1876425">
                  <a:moveTo>
                    <a:pt x="938211" y="0"/>
                  </a:moveTo>
                  <a:lnTo>
                    <a:pt x="889931" y="1220"/>
                  </a:lnTo>
                  <a:lnTo>
                    <a:pt x="842285" y="4843"/>
                  </a:lnTo>
                  <a:lnTo>
                    <a:pt x="795331" y="10810"/>
                  </a:lnTo>
                  <a:lnTo>
                    <a:pt x="749129" y="19061"/>
                  </a:lnTo>
                  <a:lnTo>
                    <a:pt x="703738" y="29537"/>
                  </a:lnTo>
                  <a:lnTo>
                    <a:pt x="659216" y="42180"/>
                  </a:lnTo>
                  <a:lnTo>
                    <a:pt x="615623" y="56930"/>
                  </a:lnTo>
                  <a:lnTo>
                    <a:pt x="573017" y="73729"/>
                  </a:lnTo>
                  <a:lnTo>
                    <a:pt x="531458" y="92517"/>
                  </a:lnTo>
                  <a:lnTo>
                    <a:pt x="491004" y="113237"/>
                  </a:lnTo>
                  <a:lnTo>
                    <a:pt x="451714" y="135828"/>
                  </a:lnTo>
                  <a:lnTo>
                    <a:pt x="413648" y="160231"/>
                  </a:lnTo>
                  <a:lnTo>
                    <a:pt x="376864" y="186389"/>
                  </a:lnTo>
                  <a:lnTo>
                    <a:pt x="341421" y="214242"/>
                  </a:lnTo>
                  <a:lnTo>
                    <a:pt x="307379" y="243730"/>
                  </a:lnTo>
                  <a:lnTo>
                    <a:pt x="274795" y="274795"/>
                  </a:lnTo>
                  <a:lnTo>
                    <a:pt x="243730" y="307379"/>
                  </a:lnTo>
                  <a:lnTo>
                    <a:pt x="214241" y="341422"/>
                  </a:lnTo>
                  <a:lnTo>
                    <a:pt x="186389" y="376864"/>
                  </a:lnTo>
                  <a:lnTo>
                    <a:pt x="160231" y="413648"/>
                  </a:lnTo>
                  <a:lnTo>
                    <a:pt x="135828" y="451714"/>
                  </a:lnTo>
                  <a:lnTo>
                    <a:pt x="113237" y="491004"/>
                  </a:lnTo>
                  <a:lnTo>
                    <a:pt x="92517" y="531458"/>
                  </a:lnTo>
                  <a:lnTo>
                    <a:pt x="73729" y="573017"/>
                  </a:lnTo>
                  <a:lnTo>
                    <a:pt x="56930" y="615623"/>
                  </a:lnTo>
                  <a:lnTo>
                    <a:pt x="42180" y="659216"/>
                  </a:lnTo>
                  <a:lnTo>
                    <a:pt x="29537" y="703738"/>
                  </a:lnTo>
                  <a:lnTo>
                    <a:pt x="19061" y="749129"/>
                  </a:lnTo>
                  <a:lnTo>
                    <a:pt x="10810" y="795331"/>
                  </a:lnTo>
                  <a:lnTo>
                    <a:pt x="4843" y="842285"/>
                  </a:lnTo>
                  <a:lnTo>
                    <a:pt x="1220" y="889931"/>
                  </a:lnTo>
                  <a:lnTo>
                    <a:pt x="0" y="938209"/>
                  </a:lnTo>
                </a:path>
                <a:path w="1876425" h="1876425">
                  <a:moveTo>
                    <a:pt x="168105" y="1473848"/>
                  </a:moveTo>
                  <a:lnTo>
                    <a:pt x="214241" y="1535003"/>
                  </a:lnTo>
                  <a:lnTo>
                    <a:pt x="243730" y="1569045"/>
                  </a:lnTo>
                  <a:lnTo>
                    <a:pt x="274795" y="1601629"/>
                  </a:lnTo>
                  <a:lnTo>
                    <a:pt x="307379" y="1632695"/>
                  </a:lnTo>
                  <a:lnTo>
                    <a:pt x="341421" y="1662184"/>
                  </a:lnTo>
                  <a:lnTo>
                    <a:pt x="376864" y="1690036"/>
                  </a:lnTo>
                  <a:lnTo>
                    <a:pt x="413648" y="1716194"/>
                  </a:lnTo>
                  <a:lnTo>
                    <a:pt x="451714" y="1740598"/>
                  </a:lnTo>
                  <a:lnTo>
                    <a:pt x="491004" y="1763189"/>
                  </a:lnTo>
                  <a:lnTo>
                    <a:pt x="531458" y="1783909"/>
                  </a:lnTo>
                  <a:lnTo>
                    <a:pt x="573017" y="1802697"/>
                  </a:lnTo>
                  <a:lnTo>
                    <a:pt x="615623" y="1819496"/>
                  </a:lnTo>
                  <a:lnTo>
                    <a:pt x="659216" y="1834247"/>
                  </a:lnTo>
                  <a:lnTo>
                    <a:pt x="703738" y="1846890"/>
                  </a:lnTo>
                  <a:lnTo>
                    <a:pt x="749129" y="1857366"/>
                  </a:lnTo>
                  <a:lnTo>
                    <a:pt x="795331" y="1865617"/>
                  </a:lnTo>
                  <a:lnTo>
                    <a:pt x="842285" y="1871583"/>
                  </a:lnTo>
                  <a:lnTo>
                    <a:pt x="889931" y="1875207"/>
                  </a:lnTo>
                  <a:lnTo>
                    <a:pt x="938094" y="1876424"/>
                  </a:lnTo>
                </a:path>
                <a:path w="1876425" h="1876425">
                  <a:moveTo>
                    <a:pt x="938328" y="1876424"/>
                  </a:moveTo>
                  <a:lnTo>
                    <a:pt x="986492" y="1875207"/>
                  </a:lnTo>
                  <a:lnTo>
                    <a:pt x="1034138" y="1871583"/>
                  </a:lnTo>
                  <a:lnTo>
                    <a:pt x="1081092" y="1865617"/>
                  </a:lnTo>
                  <a:lnTo>
                    <a:pt x="1127294" y="1857366"/>
                  </a:lnTo>
                  <a:lnTo>
                    <a:pt x="1172685" y="1846890"/>
                  </a:lnTo>
                  <a:lnTo>
                    <a:pt x="1217207" y="1834247"/>
                  </a:lnTo>
                  <a:lnTo>
                    <a:pt x="1260800" y="1819496"/>
                  </a:lnTo>
                  <a:lnTo>
                    <a:pt x="1303406" y="1802697"/>
                  </a:lnTo>
                  <a:lnTo>
                    <a:pt x="1344965" y="1783909"/>
                  </a:lnTo>
                  <a:lnTo>
                    <a:pt x="1385419" y="1763189"/>
                  </a:lnTo>
                  <a:lnTo>
                    <a:pt x="1424709" y="1740598"/>
                  </a:lnTo>
                  <a:lnTo>
                    <a:pt x="1462776" y="1716194"/>
                  </a:lnTo>
                  <a:lnTo>
                    <a:pt x="1499560" y="1690036"/>
                  </a:lnTo>
                  <a:lnTo>
                    <a:pt x="1535003" y="1662184"/>
                  </a:lnTo>
                  <a:lnTo>
                    <a:pt x="1569045" y="1632695"/>
                  </a:lnTo>
                  <a:lnTo>
                    <a:pt x="1601629" y="1601629"/>
                  </a:lnTo>
                  <a:lnTo>
                    <a:pt x="1632695" y="1569045"/>
                  </a:lnTo>
                  <a:lnTo>
                    <a:pt x="1662183" y="1535003"/>
                  </a:lnTo>
                  <a:lnTo>
                    <a:pt x="1690036" y="1499560"/>
                  </a:lnTo>
                  <a:lnTo>
                    <a:pt x="1716194" y="1462776"/>
                  </a:lnTo>
                  <a:lnTo>
                    <a:pt x="1740598" y="1424709"/>
                  </a:lnTo>
                  <a:lnTo>
                    <a:pt x="1763189" y="1385420"/>
                  </a:lnTo>
                  <a:lnTo>
                    <a:pt x="1783909" y="1344966"/>
                  </a:lnTo>
                  <a:lnTo>
                    <a:pt x="1802697" y="1303406"/>
                  </a:lnTo>
                  <a:lnTo>
                    <a:pt x="1819496" y="1260800"/>
                  </a:lnTo>
                  <a:lnTo>
                    <a:pt x="1834247" y="1217207"/>
                  </a:lnTo>
                  <a:lnTo>
                    <a:pt x="1846890" y="1172685"/>
                  </a:lnTo>
                  <a:lnTo>
                    <a:pt x="1857366" y="1127294"/>
                  </a:lnTo>
                  <a:lnTo>
                    <a:pt x="1865617" y="1081092"/>
                  </a:lnTo>
                  <a:lnTo>
                    <a:pt x="1871583" y="1034138"/>
                  </a:lnTo>
                  <a:lnTo>
                    <a:pt x="1875207" y="986492"/>
                  </a:lnTo>
                  <a:lnTo>
                    <a:pt x="1876424" y="938325"/>
                  </a:lnTo>
                </a:path>
                <a:path w="1876425" h="1876425">
                  <a:moveTo>
                    <a:pt x="1876424" y="938098"/>
                  </a:moveTo>
                  <a:lnTo>
                    <a:pt x="1875207" y="889931"/>
                  </a:lnTo>
                  <a:lnTo>
                    <a:pt x="1871583" y="842285"/>
                  </a:lnTo>
                  <a:lnTo>
                    <a:pt x="1865617" y="795331"/>
                  </a:lnTo>
                  <a:lnTo>
                    <a:pt x="1857366" y="749129"/>
                  </a:lnTo>
                  <a:lnTo>
                    <a:pt x="1846890" y="703738"/>
                  </a:lnTo>
                  <a:lnTo>
                    <a:pt x="1834247" y="659216"/>
                  </a:lnTo>
                  <a:lnTo>
                    <a:pt x="1819496" y="615623"/>
                  </a:lnTo>
                  <a:lnTo>
                    <a:pt x="1802697" y="573017"/>
                  </a:lnTo>
                  <a:lnTo>
                    <a:pt x="1783909" y="531458"/>
                  </a:lnTo>
                  <a:lnTo>
                    <a:pt x="1763189" y="491004"/>
                  </a:lnTo>
                  <a:lnTo>
                    <a:pt x="1740598" y="451714"/>
                  </a:lnTo>
                  <a:lnTo>
                    <a:pt x="1716194" y="413648"/>
                  </a:lnTo>
                  <a:lnTo>
                    <a:pt x="1690036" y="376864"/>
                  </a:lnTo>
                  <a:lnTo>
                    <a:pt x="1662183" y="341422"/>
                  </a:lnTo>
                  <a:lnTo>
                    <a:pt x="1632695" y="307379"/>
                  </a:lnTo>
                  <a:lnTo>
                    <a:pt x="1601629" y="274795"/>
                  </a:lnTo>
                  <a:lnTo>
                    <a:pt x="1569045" y="243730"/>
                  </a:lnTo>
                  <a:lnTo>
                    <a:pt x="1535003" y="214242"/>
                  </a:lnTo>
                  <a:lnTo>
                    <a:pt x="1499560" y="186389"/>
                  </a:lnTo>
                  <a:lnTo>
                    <a:pt x="1462776" y="160231"/>
                  </a:lnTo>
                  <a:lnTo>
                    <a:pt x="1424709" y="135828"/>
                  </a:lnTo>
                  <a:lnTo>
                    <a:pt x="1385419" y="113237"/>
                  </a:lnTo>
                  <a:lnTo>
                    <a:pt x="1344965" y="92517"/>
                  </a:lnTo>
                  <a:lnTo>
                    <a:pt x="1303406" y="73729"/>
                  </a:lnTo>
                  <a:lnTo>
                    <a:pt x="1260800" y="56930"/>
                  </a:lnTo>
                  <a:lnTo>
                    <a:pt x="1217207" y="42180"/>
                  </a:lnTo>
                  <a:lnTo>
                    <a:pt x="1172685" y="29537"/>
                  </a:lnTo>
                  <a:lnTo>
                    <a:pt x="1127294" y="19061"/>
                  </a:lnTo>
                  <a:lnTo>
                    <a:pt x="1081092" y="10810"/>
                  </a:lnTo>
                  <a:lnTo>
                    <a:pt x="1034138" y="4843"/>
                  </a:lnTo>
                  <a:lnTo>
                    <a:pt x="986492" y="1220"/>
                  </a:lnTo>
                  <a:lnTo>
                    <a:pt x="938211" y="0"/>
                  </a:lnTo>
                </a:path>
              </a:pathLst>
            </a:custGeom>
            <a:ln w="76339">
              <a:solidFill>
                <a:srgbClr val="20386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121683" y="4901153"/>
              <a:ext cx="1873250" cy="1873250"/>
            </a:xfrm>
            <a:custGeom>
              <a:avLst/>
              <a:gdLst/>
              <a:ahLst/>
              <a:cxnLst/>
              <a:rect l="l" t="t" r="r" b="b"/>
              <a:pathLst>
                <a:path w="1873250" h="1873250">
                  <a:moveTo>
                    <a:pt x="936769" y="1873081"/>
                  </a:moveTo>
                  <a:lnTo>
                    <a:pt x="888333" y="1871868"/>
                  </a:lnTo>
                  <a:lnTo>
                    <a:pt x="840771" y="1868252"/>
                  </a:lnTo>
                  <a:lnTo>
                    <a:pt x="793900" y="1862296"/>
                  </a:lnTo>
                  <a:lnTo>
                    <a:pt x="747780" y="1854059"/>
                  </a:lnTo>
                  <a:lnTo>
                    <a:pt x="702470" y="1843601"/>
                  </a:lnTo>
                  <a:lnTo>
                    <a:pt x="658027" y="1830981"/>
                  </a:lnTo>
                  <a:lnTo>
                    <a:pt x="614512" y="1816257"/>
                  </a:lnTo>
                  <a:lnTo>
                    <a:pt x="571982" y="1799487"/>
                  </a:lnTo>
                  <a:lnTo>
                    <a:pt x="530497" y="1780732"/>
                  </a:lnTo>
                  <a:lnTo>
                    <a:pt x="490116" y="1760049"/>
                  </a:lnTo>
                  <a:lnTo>
                    <a:pt x="450897" y="1737498"/>
                  </a:lnTo>
                  <a:lnTo>
                    <a:pt x="412899" y="1713137"/>
                  </a:lnTo>
                  <a:lnTo>
                    <a:pt x="376181" y="1687025"/>
                  </a:lnTo>
                  <a:lnTo>
                    <a:pt x="340802" y="1659222"/>
                  </a:lnTo>
                  <a:lnTo>
                    <a:pt x="306821" y="1629785"/>
                  </a:lnTo>
                  <a:lnTo>
                    <a:pt x="274296" y="1598774"/>
                  </a:lnTo>
                  <a:lnTo>
                    <a:pt x="243287" y="1566248"/>
                  </a:lnTo>
                  <a:lnTo>
                    <a:pt x="213852" y="1532266"/>
                  </a:lnTo>
                  <a:lnTo>
                    <a:pt x="186050" y="1496885"/>
                  </a:lnTo>
                  <a:lnTo>
                    <a:pt x="159940" y="1460166"/>
                  </a:lnTo>
                  <a:lnTo>
                    <a:pt x="135580" y="1422167"/>
                  </a:lnTo>
                  <a:lnTo>
                    <a:pt x="113030" y="1382947"/>
                  </a:lnTo>
                  <a:lnTo>
                    <a:pt x="92349" y="1342564"/>
                  </a:lnTo>
                  <a:lnTo>
                    <a:pt x="73594" y="1301078"/>
                  </a:lnTo>
                  <a:lnTo>
                    <a:pt x="56826" y="1258548"/>
                  </a:lnTo>
                  <a:lnTo>
                    <a:pt x="42103" y="1215031"/>
                  </a:lnTo>
                  <a:lnTo>
                    <a:pt x="29483" y="1170588"/>
                  </a:lnTo>
                  <a:lnTo>
                    <a:pt x="19026" y="1125277"/>
                  </a:lnTo>
                  <a:lnTo>
                    <a:pt x="10790" y="1079156"/>
                  </a:lnTo>
                  <a:lnTo>
                    <a:pt x="4834" y="1032285"/>
                  </a:lnTo>
                  <a:lnTo>
                    <a:pt x="1218" y="984723"/>
                  </a:lnTo>
                  <a:lnTo>
                    <a:pt x="0" y="936534"/>
                  </a:lnTo>
                  <a:lnTo>
                    <a:pt x="1218" y="888336"/>
                  </a:lnTo>
                  <a:lnTo>
                    <a:pt x="4834" y="840776"/>
                  </a:lnTo>
                  <a:lnTo>
                    <a:pt x="10790" y="793907"/>
                  </a:lnTo>
                  <a:lnTo>
                    <a:pt x="19026" y="747789"/>
                  </a:lnTo>
                  <a:lnTo>
                    <a:pt x="29483" y="702480"/>
                  </a:lnTo>
                  <a:lnTo>
                    <a:pt x="42103" y="658039"/>
                  </a:lnTo>
                  <a:lnTo>
                    <a:pt x="56826" y="614524"/>
                  </a:lnTo>
                  <a:lnTo>
                    <a:pt x="73594" y="571995"/>
                  </a:lnTo>
                  <a:lnTo>
                    <a:pt x="92349" y="530511"/>
                  </a:lnTo>
                  <a:lnTo>
                    <a:pt x="113030" y="490130"/>
                  </a:lnTo>
                  <a:lnTo>
                    <a:pt x="135580" y="450911"/>
                  </a:lnTo>
                  <a:lnTo>
                    <a:pt x="159940" y="412913"/>
                  </a:lnTo>
                  <a:lnTo>
                    <a:pt x="186050" y="376195"/>
                  </a:lnTo>
                  <a:lnTo>
                    <a:pt x="213852" y="340815"/>
                  </a:lnTo>
                  <a:lnTo>
                    <a:pt x="243287" y="306833"/>
                  </a:lnTo>
                  <a:lnTo>
                    <a:pt x="274296" y="274308"/>
                  </a:lnTo>
                  <a:lnTo>
                    <a:pt x="306821" y="243298"/>
                  </a:lnTo>
                  <a:lnTo>
                    <a:pt x="340802" y="213862"/>
                  </a:lnTo>
                  <a:lnTo>
                    <a:pt x="376181" y="186059"/>
                  </a:lnTo>
                  <a:lnTo>
                    <a:pt x="412899" y="159948"/>
                  </a:lnTo>
                  <a:lnTo>
                    <a:pt x="450897" y="135587"/>
                  </a:lnTo>
                  <a:lnTo>
                    <a:pt x="490116" y="113036"/>
                  </a:lnTo>
                  <a:lnTo>
                    <a:pt x="530497" y="92354"/>
                  </a:lnTo>
                  <a:lnTo>
                    <a:pt x="571982" y="73599"/>
                  </a:lnTo>
                  <a:lnTo>
                    <a:pt x="614512" y="56829"/>
                  </a:lnTo>
                  <a:lnTo>
                    <a:pt x="658027" y="42105"/>
                  </a:lnTo>
                  <a:lnTo>
                    <a:pt x="702470" y="29485"/>
                  </a:lnTo>
                  <a:lnTo>
                    <a:pt x="747780" y="19027"/>
                  </a:lnTo>
                  <a:lnTo>
                    <a:pt x="793900" y="10791"/>
                  </a:lnTo>
                  <a:lnTo>
                    <a:pt x="840771" y="4835"/>
                  </a:lnTo>
                  <a:lnTo>
                    <a:pt x="888333" y="1218"/>
                  </a:lnTo>
                  <a:lnTo>
                    <a:pt x="936524" y="0"/>
                  </a:lnTo>
                  <a:lnTo>
                    <a:pt x="984723" y="1218"/>
                  </a:lnTo>
                  <a:lnTo>
                    <a:pt x="1032285" y="4835"/>
                  </a:lnTo>
                  <a:lnTo>
                    <a:pt x="1079155" y="10791"/>
                  </a:lnTo>
                  <a:lnTo>
                    <a:pt x="1125275" y="19027"/>
                  </a:lnTo>
                  <a:lnTo>
                    <a:pt x="1170586" y="29485"/>
                  </a:lnTo>
                  <a:lnTo>
                    <a:pt x="1215028" y="42105"/>
                  </a:lnTo>
                  <a:lnTo>
                    <a:pt x="1258544" y="56829"/>
                  </a:lnTo>
                  <a:lnTo>
                    <a:pt x="1301073" y="73599"/>
                  </a:lnTo>
                  <a:lnTo>
                    <a:pt x="1342558" y="92354"/>
                  </a:lnTo>
                  <a:lnTo>
                    <a:pt x="1382940" y="113036"/>
                  </a:lnTo>
                  <a:lnTo>
                    <a:pt x="1422159" y="135587"/>
                  </a:lnTo>
                  <a:lnTo>
                    <a:pt x="1460157" y="159948"/>
                  </a:lnTo>
                  <a:lnTo>
                    <a:pt x="1496874" y="186059"/>
                  </a:lnTo>
                  <a:lnTo>
                    <a:pt x="1532253" y="213862"/>
                  </a:lnTo>
                  <a:lnTo>
                    <a:pt x="1566234" y="243298"/>
                  </a:lnTo>
                  <a:lnTo>
                    <a:pt x="1598759" y="274308"/>
                  </a:lnTo>
                  <a:lnTo>
                    <a:pt x="1629769" y="306833"/>
                  </a:lnTo>
                  <a:lnTo>
                    <a:pt x="1659204" y="340815"/>
                  </a:lnTo>
                  <a:lnTo>
                    <a:pt x="1687006" y="376195"/>
                  </a:lnTo>
                  <a:lnTo>
                    <a:pt x="1713116" y="412913"/>
                  </a:lnTo>
                  <a:lnTo>
                    <a:pt x="1737476" y="450911"/>
                  </a:lnTo>
                  <a:lnTo>
                    <a:pt x="1760025" y="490130"/>
                  </a:lnTo>
                  <a:lnTo>
                    <a:pt x="1780707" y="530511"/>
                  </a:lnTo>
                  <a:lnTo>
                    <a:pt x="1799461" y="571995"/>
                  </a:lnTo>
                  <a:lnTo>
                    <a:pt x="1816230" y="614524"/>
                  </a:lnTo>
                  <a:lnTo>
                    <a:pt x="1830953" y="658039"/>
                  </a:lnTo>
                  <a:lnTo>
                    <a:pt x="1843573" y="702480"/>
                  </a:lnTo>
                  <a:lnTo>
                    <a:pt x="1854030" y="747789"/>
                  </a:lnTo>
                  <a:lnTo>
                    <a:pt x="1862266" y="793907"/>
                  </a:lnTo>
                  <a:lnTo>
                    <a:pt x="1868221" y="840776"/>
                  </a:lnTo>
                  <a:lnTo>
                    <a:pt x="1871838" y="888336"/>
                  </a:lnTo>
                  <a:lnTo>
                    <a:pt x="1873056" y="936522"/>
                  </a:lnTo>
                  <a:lnTo>
                    <a:pt x="1871838" y="984723"/>
                  </a:lnTo>
                  <a:lnTo>
                    <a:pt x="1868221" y="1032285"/>
                  </a:lnTo>
                  <a:lnTo>
                    <a:pt x="1862266" y="1079156"/>
                  </a:lnTo>
                  <a:lnTo>
                    <a:pt x="1854030" y="1125277"/>
                  </a:lnTo>
                  <a:lnTo>
                    <a:pt x="1843573" y="1170588"/>
                  </a:lnTo>
                  <a:lnTo>
                    <a:pt x="1830953" y="1215031"/>
                  </a:lnTo>
                  <a:lnTo>
                    <a:pt x="1816230" y="1258548"/>
                  </a:lnTo>
                  <a:lnTo>
                    <a:pt x="1799461" y="1301078"/>
                  </a:lnTo>
                  <a:lnTo>
                    <a:pt x="1780707" y="1342564"/>
                  </a:lnTo>
                  <a:lnTo>
                    <a:pt x="1760025" y="1382947"/>
                  </a:lnTo>
                  <a:lnTo>
                    <a:pt x="1737476" y="1422167"/>
                  </a:lnTo>
                  <a:lnTo>
                    <a:pt x="1713116" y="1460166"/>
                  </a:lnTo>
                  <a:lnTo>
                    <a:pt x="1687006" y="1496885"/>
                  </a:lnTo>
                  <a:lnTo>
                    <a:pt x="1659204" y="1532266"/>
                  </a:lnTo>
                  <a:lnTo>
                    <a:pt x="1629769" y="1566248"/>
                  </a:lnTo>
                  <a:lnTo>
                    <a:pt x="1598759" y="1598774"/>
                  </a:lnTo>
                  <a:lnTo>
                    <a:pt x="1566234" y="1629785"/>
                  </a:lnTo>
                  <a:lnTo>
                    <a:pt x="1532253" y="1659222"/>
                  </a:lnTo>
                  <a:lnTo>
                    <a:pt x="1496874" y="1687025"/>
                  </a:lnTo>
                  <a:lnTo>
                    <a:pt x="1460157" y="1713137"/>
                  </a:lnTo>
                  <a:lnTo>
                    <a:pt x="1422159" y="1737498"/>
                  </a:lnTo>
                  <a:lnTo>
                    <a:pt x="1382940" y="1760049"/>
                  </a:lnTo>
                  <a:lnTo>
                    <a:pt x="1342558" y="1780732"/>
                  </a:lnTo>
                  <a:lnTo>
                    <a:pt x="1301073" y="1799487"/>
                  </a:lnTo>
                  <a:lnTo>
                    <a:pt x="1258544" y="1816257"/>
                  </a:lnTo>
                  <a:lnTo>
                    <a:pt x="1215028" y="1830981"/>
                  </a:lnTo>
                  <a:lnTo>
                    <a:pt x="1170586" y="1843601"/>
                  </a:lnTo>
                  <a:lnTo>
                    <a:pt x="1125275" y="1854059"/>
                  </a:lnTo>
                  <a:lnTo>
                    <a:pt x="1079155" y="1862296"/>
                  </a:lnTo>
                  <a:lnTo>
                    <a:pt x="1032285" y="1868252"/>
                  </a:lnTo>
                  <a:lnTo>
                    <a:pt x="984723" y="1871868"/>
                  </a:lnTo>
                  <a:lnTo>
                    <a:pt x="936769" y="187308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121683" y="4901153"/>
              <a:ext cx="1450975" cy="1876425"/>
            </a:xfrm>
            <a:custGeom>
              <a:avLst/>
              <a:gdLst/>
              <a:ahLst/>
              <a:cxnLst/>
              <a:rect l="l" t="t" r="r" b="b"/>
              <a:pathLst>
                <a:path w="1450975" h="1876425">
                  <a:moveTo>
                    <a:pt x="938210" y="0"/>
                  </a:moveTo>
                  <a:lnTo>
                    <a:pt x="889931" y="1220"/>
                  </a:lnTo>
                  <a:lnTo>
                    <a:pt x="842285" y="4843"/>
                  </a:lnTo>
                  <a:lnTo>
                    <a:pt x="795331" y="10810"/>
                  </a:lnTo>
                  <a:lnTo>
                    <a:pt x="749129" y="19061"/>
                  </a:lnTo>
                  <a:lnTo>
                    <a:pt x="703738" y="29537"/>
                  </a:lnTo>
                  <a:lnTo>
                    <a:pt x="659216" y="42180"/>
                  </a:lnTo>
                  <a:lnTo>
                    <a:pt x="615623" y="56930"/>
                  </a:lnTo>
                  <a:lnTo>
                    <a:pt x="573017" y="73729"/>
                  </a:lnTo>
                  <a:lnTo>
                    <a:pt x="531458" y="92517"/>
                  </a:lnTo>
                  <a:lnTo>
                    <a:pt x="491004" y="113237"/>
                  </a:lnTo>
                  <a:lnTo>
                    <a:pt x="451714" y="135828"/>
                  </a:lnTo>
                  <a:lnTo>
                    <a:pt x="413648" y="160231"/>
                  </a:lnTo>
                  <a:lnTo>
                    <a:pt x="376864" y="186389"/>
                  </a:lnTo>
                  <a:lnTo>
                    <a:pt x="341422" y="214241"/>
                  </a:lnTo>
                  <a:lnTo>
                    <a:pt x="307379" y="243730"/>
                  </a:lnTo>
                  <a:lnTo>
                    <a:pt x="274795" y="274795"/>
                  </a:lnTo>
                  <a:lnTo>
                    <a:pt x="243730" y="307379"/>
                  </a:lnTo>
                  <a:lnTo>
                    <a:pt x="214242" y="341422"/>
                  </a:lnTo>
                  <a:lnTo>
                    <a:pt x="186389" y="376864"/>
                  </a:lnTo>
                  <a:lnTo>
                    <a:pt x="160231" y="413648"/>
                  </a:lnTo>
                  <a:lnTo>
                    <a:pt x="135828" y="451714"/>
                  </a:lnTo>
                  <a:lnTo>
                    <a:pt x="113237" y="491004"/>
                  </a:lnTo>
                  <a:lnTo>
                    <a:pt x="92517" y="531458"/>
                  </a:lnTo>
                  <a:lnTo>
                    <a:pt x="73729" y="573017"/>
                  </a:lnTo>
                  <a:lnTo>
                    <a:pt x="56930" y="615623"/>
                  </a:lnTo>
                  <a:lnTo>
                    <a:pt x="42180" y="659216"/>
                  </a:lnTo>
                  <a:lnTo>
                    <a:pt x="29537" y="703738"/>
                  </a:lnTo>
                  <a:lnTo>
                    <a:pt x="19061" y="749129"/>
                  </a:lnTo>
                  <a:lnTo>
                    <a:pt x="10810" y="795331"/>
                  </a:lnTo>
                  <a:lnTo>
                    <a:pt x="4843" y="842285"/>
                  </a:lnTo>
                  <a:lnTo>
                    <a:pt x="1220" y="889931"/>
                  </a:lnTo>
                  <a:lnTo>
                    <a:pt x="0" y="938211"/>
                  </a:lnTo>
                  <a:lnTo>
                    <a:pt x="1220" y="986485"/>
                  </a:lnTo>
                </a:path>
                <a:path w="1450975" h="1876425">
                  <a:moveTo>
                    <a:pt x="89670" y="1338668"/>
                  </a:moveTo>
                  <a:lnTo>
                    <a:pt x="92517" y="1344964"/>
                  </a:lnTo>
                </a:path>
                <a:path w="1450975" h="1876425">
                  <a:moveTo>
                    <a:pt x="95619" y="1351021"/>
                  </a:moveTo>
                  <a:lnTo>
                    <a:pt x="113237" y="1385420"/>
                  </a:lnTo>
                  <a:lnTo>
                    <a:pt x="135828" y="1424709"/>
                  </a:lnTo>
                  <a:lnTo>
                    <a:pt x="160231" y="1462776"/>
                  </a:lnTo>
                  <a:lnTo>
                    <a:pt x="186389" y="1499560"/>
                  </a:lnTo>
                  <a:lnTo>
                    <a:pt x="214242" y="1535003"/>
                  </a:lnTo>
                  <a:lnTo>
                    <a:pt x="243730" y="1569045"/>
                  </a:lnTo>
                  <a:lnTo>
                    <a:pt x="274795" y="1601629"/>
                  </a:lnTo>
                  <a:lnTo>
                    <a:pt x="307379" y="1632695"/>
                  </a:lnTo>
                  <a:lnTo>
                    <a:pt x="341422" y="1662183"/>
                  </a:lnTo>
                  <a:lnTo>
                    <a:pt x="376864" y="1690036"/>
                  </a:lnTo>
                  <a:lnTo>
                    <a:pt x="413648" y="1716194"/>
                  </a:lnTo>
                  <a:lnTo>
                    <a:pt x="451714" y="1740598"/>
                  </a:lnTo>
                  <a:lnTo>
                    <a:pt x="491004" y="1763189"/>
                  </a:lnTo>
                  <a:lnTo>
                    <a:pt x="531458" y="1783909"/>
                  </a:lnTo>
                  <a:lnTo>
                    <a:pt x="573017" y="1802697"/>
                  </a:lnTo>
                  <a:lnTo>
                    <a:pt x="615623" y="1819496"/>
                  </a:lnTo>
                  <a:lnTo>
                    <a:pt x="659216" y="1834247"/>
                  </a:lnTo>
                  <a:lnTo>
                    <a:pt x="703738" y="1846890"/>
                  </a:lnTo>
                  <a:lnTo>
                    <a:pt x="749129" y="1857366"/>
                  </a:lnTo>
                  <a:lnTo>
                    <a:pt x="795331" y="1865617"/>
                  </a:lnTo>
                  <a:lnTo>
                    <a:pt x="842285" y="1871583"/>
                  </a:lnTo>
                  <a:lnTo>
                    <a:pt x="889931" y="1875207"/>
                  </a:lnTo>
                  <a:lnTo>
                    <a:pt x="938095" y="1876424"/>
                  </a:lnTo>
                </a:path>
                <a:path w="1450975" h="1876425">
                  <a:moveTo>
                    <a:pt x="938329" y="1876424"/>
                  </a:moveTo>
                  <a:lnTo>
                    <a:pt x="986492" y="1875207"/>
                  </a:lnTo>
                  <a:lnTo>
                    <a:pt x="1034138" y="1871583"/>
                  </a:lnTo>
                  <a:lnTo>
                    <a:pt x="1081092" y="1865617"/>
                  </a:lnTo>
                  <a:lnTo>
                    <a:pt x="1127294" y="1857366"/>
                  </a:lnTo>
                  <a:lnTo>
                    <a:pt x="1172685" y="1846890"/>
                  </a:lnTo>
                  <a:lnTo>
                    <a:pt x="1217207" y="1834247"/>
                  </a:lnTo>
                  <a:lnTo>
                    <a:pt x="1260800" y="1819496"/>
                  </a:lnTo>
                  <a:lnTo>
                    <a:pt x="1303406" y="1802697"/>
                  </a:lnTo>
                  <a:lnTo>
                    <a:pt x="1344966" y="1783909"/>
                  </a:lnTo>
                  <a:lnTo>
                    <a:pt x="1385420" y="1763189"/>
                  </a:lnTo>
                  <a:lnTo>
                    <a:pt x="1424709" y="1740598"/>
                  </a:lnTo>
                  <a:lnTo>
                    <a:pt x="1450375" y="1724144"/>
                  </a:lnTo>
                </a:path>
              </a:pathLst>
            </a:custGeom>
            <a:ln w="76339">
              <a:solidFill>
                <a:srgbClr val="20386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121683" y="258260"/>
              <a:ext cx="1873250" cy="1873250"/>
            </a:xfrm>
            <a:custGeom>
              <a:avLst/>
              <a:gdLst/>
              <a:ahLst/>
              <a:cxnLst/>
              <a:rect l="l" t="t" r="r" b="b"/>
              <a:pathLst>
                <a:path w="1873250" h="1873250">
                  <a:moveTo>
                    <a:pt x="936528" y="1873081"/>
                  </a:moveTo>
                  <a:lnTo>
                    <a:pt x="888333" y="1871862"/>
                  </a:lnTo>
                  <a:lnTo>
                    <a:pt x="840771" y="1868245"/>
                  </a:lnTo>
                  <a:lnTo>
                    <a:pt x="793900" y="1862290"/>
                  </a:lnTo>
                  <a:lnTo>
                    <a:pt x="747780" y="1854053"/>
                  </a:lnTo>
                  <a:lnTo>
                    <a:pt x="702470" y="1843596"/>
                  </a:lnTo>
                  <a:lnTo>
                    <a:pt x="658027" y="1830976"/>
                  </a:lnTo>
                  <a:lnTo>
                    <a:pt x="614512" y="1816251"/>
                  </a:lnTo>
                  <a:lnTo>
                    <a:pt x="571982" y="1799482"/>
                  </a:lnTo>
                  <a:lnTo>
                    <a:pt x="530497" y="1780727"/>
                  </a:lnTo>
                  <a:lnTo>
                    <a:pt x="490116" y="1760045"/>
                  </a:lnTo>
                  <a:lnTo>
                    <a:pt x="450897" y="1737494"/>
                  </a:lnTo>
                  <a:lnTo>
                    <a:pt x="412899" y="1713134"/>
                  </a:lnTo>
                  <a:lnTo>
                    <a:pt x="376181" y="1687023"/>
                  </a:lnTo>
                  <a:lnTo>
                    <a:pt x="340802" y="1659220"/>
                  </a:lnTo>
                  <a:lnTo>
                    <a:pt x="306821" y="1629784"/>
                  </a:lnTo>
                  <a:lnTo>
                    <a:pt x="274296" y="1598774"/>
                  </a:lnTo>
                  <a:lnTo>
                    <a:pt x="243287" y="1566248"/>
                  </a:lnTo>
                  <a:lnTo>
                    <a:pt x="213852" y="1532266"/>
                  </a:lnTo>
                  <a:lnTo>
                    <a:pt x="186050" y="1496887"/>
                  </a:lnTo>
                  <a:lnTo>
                    <a:pt x="159940" y="1460168"/>
                  </a:lnTo>
                  <a:lnTo>
                    <a:pt x="135580" y="1422170"/>
                  </a:lnTo>
                  <a:lnTo>
                    <a:pt x="113030" y="1382950"/>
                  </a:lnTo>
                  <a:lnTo>
                    <a:pt x="92349" y="1342569"/>
                  </a:lnTo>
                  <a:lnTo>
                    <a:pt x="73594" y="1301084"/>
                  </a:lnTo>
                  <a:lnTo>
                    <a:pt x="56826" y="1258554"/>
                  </a:lnTo>
                  <a:lnTo>
                    <a:pt x="42103" y="1215038"/>
                  </a:lnTo>
                  <a:lnTo>
                    <a:pt x="29483" y="1170596"/>
                  </a:lnTo>
                  <a:lnTo>
                    <a:pt x="19026" y="1125285"/>
                  </a:lnTo>
                  <a:lnTo>
                    <a:pt x="10790" y="1079166"/>
                  </a:lnTo>
                  <a:lnTo>
                    <a:pt x="4834" y="1032296"/>
                  </a:lnTo>
                  <a:lnTo>
                    <a:pt x="1218" y="984734"/>
                  </a:lnTo>
                  <a:lnTo>
                    <a:pt x="0" y="936546"/>
                  </a:lnTo>
                  <a:lnTo>
                    <a:pt x="1218" y="888346"/>
                  </a:lnTo>
                  <a:lnTo>
                    <a:pt x="4834" y="840784"/>
                  </a:lnTo>
                  <a:lnTo>
                    <a:pt x="10790" y="793914"/>
                  </a:lnTo>
                  <a:lnTo>
                    <a:pt x="19026" y="747794"/>
                  </a:lnTo>
                  <a:lnTo>
                    <a:pt x="29483" y="702484"/>
                  </a:lnTo>
                  <a:lnTo>
                    <a:pt x="42103" y="658042"/>
                  </a:lnTo>
                  <a:lnTo>
                    <a:pt x="56826" y="614526"/>
                  </a:lnTo>
                  <a:lnTo>
                    <a:pt x="73594" y="571996"/>
                  </a:lnTo>
                  <a:lnTo>
                    <a:pt x="92349" y="530511"/>
                  </a:lnTo>
                  <a:lnTo>
                    <a:pt x="113030" y="490129"/>
                  </a:lnTo>
                  <a:lnTo>
                    <a:pt x="135580" y="450910"/>
                  </a:lnTo>
                  <a:lnTo>
                    <a:pt x="159940" y="412911"/>
                  </a:lnTo>
                  <a:lnTo>
                    <a:pt x="186050" y="376193"/>
                  </a:lnTo>
                  <a:lnTo>
                    <a:pt x="213852" y="340813"/>
                  </a:lnTo>
                  <a:lnTo>
                    <a:pt x="243287" y="306831"/>
                  </a:lnTo>
                  <a:lnTo>
                    <a:pt x="274296" y="274306"/>
                  </a:lnTo>
                  <a:lnTo>
                    <a:pt x="306821" y="243296"/>
                  </a:lnTo>
                  <a:lnTo>
                    <a:pt x="340802" y="213860"/>
                  </a:lnTo>
                  <a:lnTo>
                    <a:pt x="376181" y="186057"/>
                  </a:lnTo>
                  <a:lnTo>
                    <a:pt x="412899" y="159946"/>
                  </a:lnTo>
                  <a:lnTo>
                    <a:pt x="450897" y="135586"/>
                  </a:lnTo>
                  <a:lnTo>
                    <a:pt x="490116" y="113035"/>
                  </a:lnTo>
                  <a:lnTo>
                    <a:pt x="530497" y="92353"/>
                  </a:lnTo>
                  <a:lnTo>
                    <a:pt x="571982" y="73598"/>
                  </a:lnTo>
                  <a:lnTo>
                    <a:pt x="614512" y="56829"/>
                  </a:lnTo>
                  <a:lnTo>
                    <a:pt x="658027" y="42105"/>
                  </a:lnTo>
                  <a:lnTo>
                    <a:pt x="702470" y="29484"/>
                  </a:lnTo>
                  <a:lnTo>
                    <a:pt x="747780" y="19027"/>
                  </a:lnTo>
                  <a:lnTo>
                    <a:pt x="793900" y="10791"/>
                  </a:lnTo>
                  <a:lnTo>
                    <a:pt x="840771" y="4835"/>
                  </a:lnTo>
                  <a:lnTo>
                    <a:pt x="888333" y="1218"/>
                  </a:lnTo>
                  <a:lnTo>
                    <a:pt x="936528" y="0"/>
                  </a:lnTo>
                  <a:lnTo>
                    <a:pt x="984723" y="1218"/>
                  </a:lnTo>
                  <a:lnTo>
                    <a:pt x="1032285" y="4835"/>
                  </a:lnTo>
                  <a:lnTo>
                    <a:pt x="1079155" y="10791"/>
                  </a:lnTo>
                  <a:lnTo>
                    <a:pt x="1125275" y="19027"/>
                  </a:lnTo>
                  <a:lnTo>
                    <a:pt x="1170586" y="29484"/>
                  </a:lnTo>
                  <a:lnTo>
                    <a:pt x="1215028" y="42105"/>
                  </a:lnTo>
                  <a:lnTo>
                    <a:pt x="1258544" y="56829"/>
                  </a:lnTo>
                  <a:lnTo>
                    <a:pt x="1301073" y="73598"/>
                  </a:lnTo>
                  <a:lnTo>
                    <a:pt x="1342558" y="92353"/>
                  </a:lnTo>
                  <a:lnTo>
                    <a:pt x="1382940" y="113035"/>
                  </a:lnTo>
                  <a:lnTo>
                    <a:pt x="1422159" y="135586"/>
                  </a:lnTo>
                  <a:lnTo>
                    <a:pt x="1460157" y="159946"/>
                  </a:lnTo>
                  <a:lnTo>
                    <a:pt x="1496874" y="186057"/>
                  </a:lnTo>
                  <a:lnTo>
                    <a:pt x="1532253" y="213860"/>
                  </a:lnTo>
                  <a:lnTo>
                    <a:pt x="1566234" y="243296"/>
                  </a:lnTo>
                  <a:lnTo>
                    <a:pt x="1598759" y="274306"/>
                  </a:lnTo>
                  <a:lnTo>
                    <a:pt x="1629769" y="306831"/>
                  </a:lnTo>
                  <a:lnTo>
                    <a:pt x="1659204" y="340813"/>
                  </a:lnTo>
                  <a:lnTo>
                    <a:pt x="1687006" y="376193"/>
                  </a:lnTo>
                  <a:lnTo>
                    <a:pt x="1713116" y="412911"/>
                  </a:lnTo>
                  <a:lnTo>
                    <a:pt x="1737476" y="450910"/>
                  </a:lnTo>
                  <a:lnTo>
                    <a:pt x="1760025" y="490129"/>
                  </a:lnTo>
                  <a:lnTo>
                    <a:pt x="1780707" y="530511"/>
                  </a:lnTo>
                  <a:lnTo>
                    <a:pt x="1799461" y="571996"/>
                  </a:lnTo>
                  <a:lnTo>
                    <a:pt x="1816230" y="614526"/>
                  </a:lnTo>
                  <a:lnTo>
                    <a:pt x="1830953" y="658042"/>
                  </a:lnTo>
                  <a:lnTo>
                    <a:pt x="1843573" y="702484"/>
                  </a:lnTo>
                  <a:lnTo>
                    <a:pt x="1854030" y="747794"/>
                  </a:lnTo>
                  <a:lnTo>
                    <a:pt x="1862266" y="793914"/>
                  </a:lnTo>
                  <a:lnTo>
                    <a:pt x="1868221" y="840784"/>
                  </a:lnTo>
                  <a:lnTo>
                    <a:pt x="1871838" y="888346"/>
                  </a:lnTo>
                  <a:lnTo>
                    <a:pt x="1873056" y="936534"/>
                  </a:lnTo>
                  <a:lnTo>
                    <a:pt x="1871838" y="984734"/>
                  </a:lnTo>
                  <a:lnTo>
                    <a:pt x="1868221" y="1032296"/>
                  </a:lnTo>
                  <a:lnTo>
                    <a:pt x="1862266" y="1079166"/>
                  </a:lnTo>
                  <a:lnTo>
                    <a:pt x="1854030" y="1125285"/>
                  </a:lnTo>
                  <a:lnTo>
                    <a:pt x="1843573" y="1170596"/>
                  </a:lnTo>
                  <a:lnTo>
                    <a:pt x="1830953" y="1215038"/>
                  </a:lnTo>
                  <a:lnTo>
                    <a:pt x="1816230" y="1258554"/>
                  </a:lnTo>
                  <a:lnTo>
                    <a:pt x="1799461" y="1301084"/>
                  </a:lnTo>
                  <a:lnTo>
                    <a:pt x="1780707" y="1342569"/>
                  </a:lnTo>
                  <a:lnTo>
                    <a:pt x="1760025" y="1382950"/>
                  </a:lnTo>
                  <a:lnTo>
                    <a:pt x="1737476" y="1422170"/>
                  </a:lnTo>
                  <a:lnTo>
                    <a:pt x="1713116" y="1460168"/>
                  </a:lnTo>
                  <a:lnTo>
                    <a:pt x="1687006" y="1496887"/>
                  </a:lnTo>
                  <a:lnTo>
                    <a:pt x="1659204" y="1532266"/>
                  </a:lnTo>
                  <a:lnTo>
                    <a:pt x="1629769" y="1566248"/>
                  </a:lnTo>
                  <a:lnTo>
                    <a:pt x="1598759" y="1598774"/>
                  </a:lnTo>
                  <a:lnTo>
                    <a:pt x="1566234" y="1629784"/>
                  </a:lnTo>
                  <a:lnTo>
                    <a:pt x="1532253" y="1659220"/>
                  </a:lnTo>
                  <a:lnTo>
                    <a:pt x="1496874" y="1687023"/>
                  </a:lnTo>
                  <a:lnTo>
                    <a:pt x="1460157" y="1713134"/>
                  </a:lnTo>
                  <a:lnTo>
                    <a:pt x="1422159" y="1737494"/>
                  </a:lnTo>
                  <a:lnTo>
                    <a:pt x="1382940" y="1760045"/>
                  </a:lnTo>
                  <a:lnTo>
                    <a:pt x="1342558" y="1780727"/>
                  </a:lnTo>
                  <a:lnTo>
                    <a:pt x="1301073" y="1799482"/>
                  </a:lnTo>
                  <a:lnTo>
                    <a:pt x="1258544" y="1816251"/>
                  </a:lnTo>
                  <a:lnTo>
                    <a:pt x="1215028" y="1830976"/>
                  </a:lnTo>
                  <a:lnTo>
                    <a:pt x="1170586" y="1843596"/>
                  </a:lnTo>
                  <a:lnTo>
                    <a:pt x="1125275" y="1854053"/>
                  </a:lnTo>
                  <a:lnTo>
                    <a:pt x="1079155" y="1862290"/>
                  </a:lnTo>
                  <a:lnTo>
                    <a:pt x="1032285" y="1868245"/>
                  </a:lnTo>
                  <a:lnTo>
                    <a:pt x="984723" y="1871862"/>
                  </a:lnTo>
                  <a:lnTo>
                    <a:pt x="936528" y="187308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121683" y="258259"/>
              <a:ext cx="938530" cy="1819910"/>
            </a:xfrm>
            <a:custGeom>
              <a:avLst/>
              <a:gdLst/>
              <a:ahLst/>
              <a:cxnLst/>
              <a:rect l="l" t="t" r="r" b="b"/>
              <a:pathLst>
                <a:path w="938529" h="1819910">
                  <a:moveTo>
                    <a:pt x="938208" y="0"/>
                  </a:moveTo>
                  <a:lnTo>
                    <a:pt x="889931" y="1220"/>
                  </a:lnTo>
                  <a:lnTo>
                    <a:pt x="842285" y="4843"/>
                  </a:lnTo>
                  <a:lnTo>
                    <a:pt x="795331" y="10810"/>
                  </a:lnTo>
                  <a:lnTo>
                    <a:pt x="749129" y="19061"/>
                  </a:lnTo>
                  <a:lnTo>
                    <a:pt x="703738" y="29537"/>
                  </a:lnTo>
                  <a:lnTo>
                    <a:pt x="659216" y="42180"/>
                  </a:lnTo>
                  <a:lnTo>
                    <a:pt x="615623" y="56930"/>
                  </a:lnTo>
                  <a:lnTo>
                    <a:pt x="573017" y="73729"/>
                  </a:lnTo>
                  <a:lnTo>
                    <a:pt x="531458" y="92517"/>
                  </a:lnTo>
                  <a:lnTo>
                    <a:pt x="491004" y="113237"/>
                  </a:lnTo>
                  <a:lnTo>
                    <a:pt x="451714" y="135828"/>
                  </a:lnTo>
                  <a:lnTo>
                    <a:pt x="413648" y="160231"/>
                  </a:lnTo>
                  <a:lnTo>
                    <a:pt x="376864" y="186389"/>
                  </a:lnTo>
                  <a:lnTo>
                    <a:pt x="341422" y="214241"/>
                  </a:lnTo>
                  <a:lnTo>
                    <a:pt x="307379" y="243730"/>
                  </a:lnTo>
                  <a:lnTo>
                    <a:pt x="274795" y="274795"/>
                  </a:lnTo>
                  <a:lnTo>
                    <a:pt x="243730" y="307379"/>
                  </a:lnTo>
                  <a:lnTo>
                    <a:pt x="214242" y="341421"/>
                  </a:lnTo>
                  <a:lnTo>
                    <a:pt x="186389" y="376864"/>
                  </a:lnTo>
                  <a:lnTo>
                    <a:pt x="160231" y="413648"/>
                  </a:lnTo>
                  <a:lnTo>
                    <a:pt x="135828" y="451714"/>
                  </a:lnTo>
                  <a:lnTo>
                    <a:pt x="113237" y="491004"/>
                  </a:lnTo>
                  <a:lnTo>
                    <a:pt x="92517" y="531458"/>
                  </a:lnTo>
                  <a:lnTo>
                    <a:pt x="73729" y="573017"/>
                  </a:lnTo>
                  <a:lnTo>
                    <a:pt x="56930" y="615623"/>
                  </a:lnTo>
                  <a:lnTo>
                    <a:pt x="42180" y="659216"/>
                  </a:lnTo>
                  <a:lnTo>
                    <a:pt x="29537" y="703738"/>
                  </a:lnTo>
                  <a:lnTo>
                    <a:pt x="19061" y="749129"/>
                  </a:lnTo>
                  <a:lnTo>
                    <a:pt x="10810" y="795331"/>
                  </a:lnTo>
                  <a:lnTo>
                    <a:pt x="4843" y="842285"/>
                  </a:lnTo>
                  <a:lnTo>
                    <a:pt x="1220" y="889931"/>
                  </a:lnTo>
                  <a:lnTo>
                    <a:pt x="0" y="938211"/>
                  </a:lnTo>
                  <a:lnTo>
                    <a:pt x="1220" y="986492"/>
                  </a:lnTo>
                  <a:lnTo>
                    <a:pt x="4843" y="1034138"/>
                  </a:lnTo>
                  <a:lnTo>
                    <a:pt x="10810" y="1081092"/>
                  </a:lnTo>
                  <a:lnTo>
                    <a:pt x="19061" y="1127294"/>
                  </a:lnTo>
                  <a:lnTo>
                    <a:pt x="29537" y="1172685"/>
                  </a:lnTo>
                  <a:lnTo>
                    <a:pt x="42180" y="1217207"/>
                  </a:lnTo>
                  <a:lnTo>
                    <a:pt x="56930" y="1260800"/>
                  </a:lnTo>
                  <a:lnTo>
                    <a:pt x="73729" y="1303406"/>
                  </a:lnTo>
                  <a:lnTo>
                    <a:pt x="92517" y="1344965"/>
                  </a:lnTo>
                  <a:lnTo>
                    <a:pt x="113237" y="1385419"/>
                  </a:lnTo>
                  <a:lnTo>
                    <a:pt x="135828" y="1424709"/>
                  </a:lnTo>
                  <a:lnTo>
                    <a:pt x="160231" y="1462775"/>
                  </a:lnTo>
                  <a:lnTo>
                    <a:pt x="186389" y="1499560"/>
                  </a:lnTo>
                  <a:lnTo>
                    <a:pt x="214242" y="1535003"/>
                  </a:lnTo>
                  <a:lnTo>
                    <a:pt x="243730" y="1569045"/>
                  </a:lnTo>
                  <a:lnTo>
                    <a:pt x="274795" y="1601629"/>
                  </a:lnTo>
                  <a:lnTo>
                    <a:pt x="307379" y="1632695"/>
                  </a:lnTo>
                  <a:lnTo>
                    <a:pt x="341422" y="1662183"/>
                  </a:lnTo>
                  <a:lnTo>
                    <a:pt x="376864" y="1690036"/>
                  </a:lnTo>
                  <a:lnTo>
                    <a:pt x="413648" y="1716194"/>
                  </a:lnTo>
                  <a:lnTo>
                    <a:pt x="451714" y="1740598"/>
                  </a:lnTo>
                  <a:lnTo>
                    <a:pt x="491004" y="1763189"/>
                  </a:lnTo>
                  <a:lnTo>
                    <a:pt x="531458" y="1783909"/>
                  </a:lnTo>
                  <a:lnTo>
                    <a:pt x="573017" y="1802697"/>
                  </a:lnTo>
                  <a:lnTo>
                    <a:pt x="615617" y="1819494"/>
                  </a:lnTo>
                </a:path>
              </a:pathLst>
            </a:custGeom>
            <a:ln w="76339">
              <a:solidFill>
                <a:srgbClr val="20386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2572847" y="5837682"/>
              <a:ext cx="4686935" cy="3420745"/>
            </a:xfrm>
            <a:custGeom>
              <a:avLst/>
              <a:gdLst/>
              <a:ahLst/>
              <a:cxnLst/>
              <a:rect l="l" t="t" r="r" b="b"/>
              <a:pathLst>
                <a:path w="4686934" h="3420745">
                  <a:moveTo>
                    <a:pt x="0" y="0"/>
                  </a:moveTo>
                  <a:lnTo>
                    <a:pt x="4686451" y="0"/>
                  </a:lnTo>
                  <a:lnTo>
                    <a:pt x="4686451" y="3420617"/>
                  </a:lnTo>
                  <a:lnTo>
                    <a:pt x="0" y="34206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D8B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2572908" y="5837681"/>
              <a:ext cx="4686300" cy="3419475"/>
            </a:xfrm>
            <a:custGeom>
              <a:avLst/>
              <a:gdLst/>
              <a:ahLst/>
              <a:cxnLst/>
              <a:rect l="l" t="t" r="r" b="b"/>
              <a:pathLst>
                <a:path w="4686300" h="3419475">
                  <a:moveTo>
                    <a:pt x="0" y="0"/>
                  </a:moveTo>
                  <a:lnTo>
                    <a:pt x="4686188" y="0"/>
                  </a:lnTo>
                  <a:lnTo>
                    <a:pt x="4686188" y="3419473"/>
                  </a:lnTo>
                  <a:lnTo>
                    <a:pt x="0" y="3419473"/>
                  </a:lnTo>
                  <a:lnTo>
                    <a:pt x="0" y="0"/>
                  </a:lnTo>
                </a:path>
              </a:pathLst>
            </a:custGeom>
            <a:ln w="76184">
              <a:solidFill>
                <a:srgbClr val="20386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2572847" y="1194800"/>
              <a:ext cx="4686935" cy="3420745"/>
            </a:xfrm>
            <a:custGeom>
              <a:avLst/>
              <a:gdLst/>
              <a:ahLst/>
              <a:cxnLst/>
              <a:rect l="l" t="t" r="r" b="b"/>
              <a:pathLst>
                <a:path w="4686934" h="3420745">
                  <a:moveTo>
                    <a:pt x="0" y="0"/>
                  </a:moveTo>
                  <a:lnTo>
                    <a:pt x="4686451" y="0"/>
                  </a:lnTo>
                  <a:lnTo>
                    <a:pt x="4686451" y="3420617"/>
                  </a:lnTo>
                  <a:lnTo>
                    <a:pt x="0" y="34206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00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2572908" y="1194800"/>
              <a:ext cx="4686300" cy="3419475"/>
            </a:xfrm>
            <a:custGeom>
              <a:avLst/>
              <a:gdLst/>
              <a:ahLst/>
              <a:cxnLst/>
              <a:rect l="l" t="t" r="r" b="b"/>
              <a:pathLst>
                <a:path w="4686300" h="3419475">
                  <a:moveTo>
                    <a:pt x="0" y="0"/>
                  </a:moveTo>
                  <a:lnTo>
                    <a:pt x="4686188" y="0"/>
                  </a:lnTo>
                  <a:lnTo>
                    <a:pt x="4686188" y="3419473"/>
                  </a:lnTo>
                  <a:lnTo>
                    <a:pt x="0" y="3419473"/>
                  </a:lnTo>
                  <a:lnTo>
                    <a:pt x="0" y="0"/>
                  </a:lnTo>
                </a:path>
              </a:pathLst>
            </a:custGeom>
            <a:ln w="76184">
              <a:solidFill>
                <a:srgbClr val="20386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2893747" y="258260"/>
              <a:ext cx="1873250" cy="1873250"/>
            </a:xfrm>
            <a:custGeom>
              <a:avLst/>
              <a:gdLst/>
              <a:ahLst/>
              <a:cxnLst/>
              <a:rect l="l" t="t" r="r" b="b"/>
              <a:pathLst>
                <a:path w="1873250" h="1873250">
                  <a:moveTo>
                    <a:pt x="936522" y="1873081"/>
                  </a:moveTo>
                  <a:lnTo>
                    <a:pt x="888330" y="1871862"/>
                  </a:lnTo>
                  <a:lnTo>
                    <a:pt x="840770" y="1868245"/>
                  </a:lnTo>
                  <a:lnTo>
                    <a:pt x="793901" y="1862290"/>
                  </a:lnTo>
                  <a:lnTo>
                    <a:pt x="747783" y="1854053"/>
                  </a:lnTo>
                  <a:lnTo>
                    <a:pt x="702474" y="1843596"/>
                  </a:lnTo>
                  <a:lnTo>
                    <a:pt x="658033" y="1830976"/>
                  </a:lnTo>
                  <a:lnTo>
                    <a:pt x="614518" y="1816251"/>
                  </a:lnTo>
                  <a:lnTo>
                    <a:pt x="571989" y="1799482"/>
                  </a:lnTo>
                  <a:lnTo>
                    <a:pt x="530505" y="1780727"/>
                  </a:lnTo>
                  <a:lnTo>
                    <a:pt x="490124" y="1760045"/>
                  </a:lnTo>
                  <a:lnTo>
                    <a:pt x="450905" y="1737494"/>
                  </a:lnTo>
                  <a:lnTo>
                    <a:pt x="412907" y="1713134"/>
                  </a:lnTo>
                  <a:lnTo>
                    <a:pt x="376189" y="1687023"/>
                  </a:lnTo>
                  <a:lnTo>
                    <a:pt x="340809" y="1659220"/>
                  </a:lnTo>
                  <a:lnTo>
                    <a:pt x="306827" y="1629784"/>
                  </a:lnTo>
                  <a:lnTo>
                    <a:pt x="274302" y="1598774"/>
                  </a:lnTo>
                  <a:lnTo>
                    <a:pt x="243292" y="1566248"/>
                  </a:lnTo>
                  <a:lnTo>
                    <a:pt x="213856" y="1532266"/>
                  </a:lnTo>
                  <a:lnTo>
                    <a:pt x="186053" y="1496887"/>
                  </a:lnTo>
                  <a:lnTo>
                    <a:pt x="159942" y="1460168"/>
                  </a:lnTo>
                  <a:lnTo>
                    <a:pt x="135581" y="1422170"/>
                  </a:lnTo>
                  <a:lnTo>
                    <a:pt x="113030" y="1382950"/>
                  </a:lnTo>
                  <a:lnTo>
                    <a:pt x="92348" y="1342569"/>
                  </a:lnTo>
                  <a:lnTo>
                    <a:pt x="73593" y="1301084"/>
                  </a:lnTo>
                  <a:lnTo>
                    <a:pt x="56823" y="1258554"/>
                  </a:lnTo>
                  <a:lnTo>
                    <a:pt x="42099" y="1215038"/>
                  </a:lnTo>
                  <a:lnTo>
                    <a:pt x="29479" y="1170596"/>
                  </a:lnTo>
                  <a:lnTo>
                    <a:pt x="19021" y="1125285"/>
                  </a:lnTo>
                  <a:lnTo>
                    <a:pt x="10785" y="1079166"/>
                  </a:lnTo>
                  <a:lnTo>
                    <a:pt x="4829" y="1032296"/>
                  </a:lnTo>
                  <a:lnTo>
                    <a:pt x="1212" y="984734"/>
                  </a:lnTo>
                  <a:lnTo>
                    <a:pt x="0" y="936299"/>
                  </a:lnTo>
                  <a:lnTo>
                    <a:pt x="1212" y="888346"/>
                  </a:lnTo>
                  <a:lnTo>
                    <a:pt x="4829" y="840784"/>
                  </a:lnTo>
                  <a:lnTo>
                    <a:pt x="10785" y="793914"/>
                  </a:lnTo>
                  <a:lnTo>
                    <a:pt x="19021" y="747794"/>
                  </a:lnTo>
                  <a:lnTo>
                    <a:pt x="29479" y="702484"/>
                  </a:lnTo>
                  <a:lnTo>
                    <a:pt x="42099" y="658042"/>
                  </a:lnTo>
                  <a:lnTo>
                    <a:pt x="56823" y="614526"/>
                  </a:lnTo>
                  <a:lnTo>
                    <a:pt x="73593" y="571996"/>
                  </a:lnTo>
                  <a:lnTo>
                    <a:pt x="92348" y="530511"/>
                  </a:lnTo>
                  <a:lnTo>
                    <a:pt x="113030" y="490129"/>
                  </a:lnTo>
                  <a:lnTo>
                    <a:pt x="135581" y="450910"/>
                  </a:lnTo>
                  <a:lnTo>
                    <a:pt x="159942" y="412911"/>
                  </a:lnTo>
                  <a:lnTo>
                    <a:pt x="186053" y="376193"/>
                  </a:lnTo>
                  <a:lnTo>
                    <a:pt x="213856" y="340813"/>
                  </a:lnTo>
                  <a:lnTo>
                    <a:pt x="243292" y="306831"/>
                  </a:lnTo>
                  <a:lnTo>
                    <a:pt x="274302" y="274306"/>
                  </a:lnTo>
                  <a:lnTo>
                    <a:pt x="306827" y="243296"/>
                  </a:lnTo>
                  <a:lnTo>
                    <a:pt x="340809" y="213860"/>
                  </a:lnTo>
                  <a:lnTo>
                    <a:pt x="376189" y="186057"/>
                  </a:lnTo>
                  <a:lnTo>
                    <a:pt x="412907" y="159946"/>
                  </a:lnTo>
                  <a:lnTo>
                    <a:pt x="450905" y="135586"/>
                  </a:lnTo>
                  <a:lnTo>
                    <a:pt x="490124" y="113035"/>
                  </a:lnTo>
                  <a:lnTo>
                    <a:pt x="530505" y="92353"/>
                  </a:lnTo>
                  <a:lnTo>
                    <a:pt x="571989" y="73598"/>
                  </a:lnTo>
                  <a:lnTo>
                    <a:pt x="614518" y="56829"/>
                  </a:lnTo>
                  <a:lnTo>
                    <a:pt x="658033" y="42105"/>
                  </a:lnTo>
                  <a:lnTo>
                    <a:pt x="702474" y="29484"/>
                  </a:lnTo>
                  <a:lnTo>
                    <a:pt x="747783" y="19027"/>
                  </a:lnTo>
                  <a:lnTo>
                    <a:pt x="793901" y="10791"/>
                  </a:lnTo>
                  <a:lnTo>
                    <a:pt x="840770" y="4835"/>
                  </a:lnTo>
                  <a:lnTo>
                    <a:pt x="888330" y="1218"/>
                  </a:lnTo>
                  <a:lnTo>
                    <a:pt x="936522" y="0"/>
                  </a:lnTo>
                  <a:lnTo>
                    <a:pt x="984717" y="1218"/>
                  </a:lnTo>
                  <a:lnTo>
                    <a:pt x="1032279" y="4835"/>
                  </a:lnTo>
                  <a:lnTo>
                    <a:pt x="1079150" y="10791"/>
                  </a:lnTo>
                  <a:lnTo>
                    <a:pt x="1125271" y="19027"/>
                  </a:lnTo>
                  <a:lnTo>
                    <a:pt x="1170582" y="29484"/>
                  </a:lnTo>
                  <a:lnTo>
                    <a:pt x="1215025" y="42105"/>
                  </a:lnTo>
                  <a:lnTo>
                    <a:pt x="1258542" y="56829"/>
                  </a:lnTo>
                  <a:lnTo>
                    <a:pt x="1301072" y="73598"/>
                  </a:lnTo>
                  <a:lnTo>
                    <a:pt x="1342558" y="92353"/>
                  </a:lnTo>
                  <a:lnTo>
                    <a:pt x="1382941" y="113035"/>
                  </a:lnTo>
                  <a:lnTo>
                    <a:pt x="1422161" y="135586"/>
                  </a:lnTo>
                  <a:lnTo>
                    <a:pt x="1460160" y="159946"/>
                  </a:lnTo>
                  <a:lnTo>
                    <a:pt x="1496879" y="186057"/>
                  </a:lnTo>
                  <a:lnTo>
                    <a:pt x="1532260" y="213860"/>
                  </a:lnTo>
                  <a:lnTo>
                    <a:pt x="1566242" y="243296"/>
                  </a:lnTo>
                  <a:lnTo>
                    <a:pt x="1598769" y="274306"/>
                  </a:lnTo>
                  <a:lnTo>
                    <a:pt x="1629779" y="306831"/>
                  </a:lnTo>
                  <a:lnTo>
                    <a:pt x="1659216" y="340813"/>
                  </a:lnTo>
                  <a:lnTo>
                    <a:pt x="1687019" y="376193"/>
                  </a:lnTo>
                  <a:lnTo>
                    <a:pt x="1713131" y="412911"/>
                  </a:lnTo>
                  <a:lnTo>
                    <a:pt x="1737492" y="450910"/>
                  </a:lnTo>
                  <a:lnTo>
                    <a:pt x="1760043" y="490129"/>
                  </a:lnTo>
                  <a:lnTo>
                    <a:pt x="1780726" y="530511"/>
                  </a:lnTo>
                  <a:lnTo>
                    <a:pt x="1799481" y="571996"/>
                  </a:lnTo>
                  <a:lnTo>
                    <a:pt x="1816251" y="614526"/>
                  </a:lnTo>
                  <a:lnTo>
                    <a:pt x="1830975" y="658042"/>
                  </a:lnTo>
                  <a:lnTo>
                    <a:pt x="1843595" y="702484"/>
                  </a:lnTo>
                  <a:lnTo>
                    <a:pt x="1854053" y="747794"/>
                  </a:lnTo>
                  <a:lnTo>
                    <a:pt x="1862290" y="793914"/>
                  </a:lnTo>
                  <a:lnTo>
                    <a:pt x="1868246" y="840784"/>
                  </a:lnTo>
                  <a:lnTo>
                    <a:pt x="1871862" y="888346"/>
                  </a:lnTo>
                  <a:lnTo>
                    <a:pt x="1873068" y="936551"/>
                  </a:lnTo>
                  <a:lnTo>
                    <a:pt x="1871862" y="984734"/>
                  </a:lnTo>
                  <a:lnTo>
                    <a:pt x="1868246" y="1032296"/>
                  </a:lnTo>
                  <a:lnTo>
                    <a:pt x="1862290" y="1079166"/>
                  </a:lnTo>
                  <a:lnTo>
                    <a:pt x="1854053" y="1125285"/>
                  </a:lnTo>
                  <a:lnTo>
                    <a:pt x="1843595" y="1170596"/>
                  </a:lnTo>
                  <a:lnTo>
                    <a:pt x="1830975" y="1215038"/>
                  </a:lnTo>
                  <a:lnTo>
                    <a:pt x="1816251" y="1258554"/>
                  </a:lnTo>
                  <a:lnTo>
                    <a:pt x="1799481" y="1301084"/>
                  </a:lnTo>
                  <a:lnTo>
                    <a:pt x="1780726" y="1342569"/>
                  </a:lnTo>
                  <a:lnTo>
                    <a:pt x="1760043" y="1382950"/>
                  </a:lnTo>
                  <a:lnTo>
                    <a:pt x="1737492" y="1422170"/>
                  </a:lnTo>
                  <a:lnTo>
                    <a:pt x="1713131" y="1460168"/>
                  </a:lnTo>
                  <a:lnTo>
                    <a:pt x="1687019" y="1496887"/>
                  </a:lnTo>
                  <a:lnTo>
                    <a:pt x="1659216" y="1532266"/>
                  </a:lnTo>
                  <a:lnTo>
                    <a:pt x="1629779" y="1566248"/>
                  </a:lnTo>
                  <a:lnTo>
                    <a:pt x="1598769" y="1598774"/>
                  </a:lnTo>
                  <a:lnTo>
                    <a:pt x="1566242" y="1629784"/>
                  </a:lnTo>
                  <a:lnTo>
                    <a:pt x="1532260" y="1659220"/>
                  </a:lnTo>
                  <a:lnTo>
                    <a:pt x="1496879" y="1687023"/>
                  </a:lnTo>
                  <a:lnTo>
                    <a:pt x="1460160" y="1713134"/>
                  </a:lnTo>
                  <a:lnTo>
                    <a:pt x="1422161" y="1737494"/>
                  </a:lnTo>
                  <a:lnTo>
                    <a:pt x="1382941" y="1760045"/>
                  </a:lnTo>
                  <a:lnTo>
                    <a:pt x="1342558" y="1780727"/>
                  </a:lnTo>
                  <a:lnTo>
                    <a:pt x="1301072" y="1799482"/>
                  </a:lnTo>
                  <a:lnTo>
                    <a:pt x="1258542" y="1816251"/>
                  </a:lnTo>
                  <a:lnTo>
                    <a:pt x="1215025" y="1830976"/>
                  </a:lnTo>
                  <a:lnTo>
                    <a:pt x="1170582" y="1843596"/>
                  </a:lnTo>
                  <a:lnTo>
                    <a:pt x="1125271" y="1854053"/>
                  </a:lnTo>
                  <a:lnTo>
                    <a:pt x="1079150" y="1862290"/>
                  </a:lnTo>
                  <a:lnTo>
                    <a:pt x="1032279" y="1868245"/>
                  </a:lnTo>
                  <a:lnTo>
                    <a:pt x="984717" y="1871862"/>
                  </a:lnTo>
                  <a:lnTo>
                    <a:pt x="936522" y="187308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2893742" y="258259"/>
              <a:ext cx="1876425" cy="1819910"/>
            </a:xfrm>
            <a:custGeom>
              <a:avLst/>
              <a:gdLst/>
              <a:ahLst/>
              <a:cxnLst/>
              <a:rect l="l" t="t" r="r" b="b"/>
              <a:pathLst>
                <a:path w="1876425" h="1819910">
                  <a:moveTo>
                    <a:pt x="938208" y="0"/>
                  </a:moveTo>
                  <a:lnTo>
                    <a:pt x="889931" y="1220"/>
                  </a:lnTo>
                  <a:lnTo>
                    <a:pt x="842285" y="4843"/>
                  </a:lnTo>
                  <a:lnTo>
                    <a:pt x="795331" y="10810"/>
                  </a:lnTo>
                  <a:lnTo>
                    <a:pt x="749129" y="19061"/>
                  </a:lnTo>
                  <a:lnTo>
                    <a:pt x="703738" y="29537"/>
                  </a:lnTo>
                  <a:lnTo>
                    <a:pt x="659216" y="42180"/>
                  </a:lnTo>
                  <a:lnTo>
                    <a:pt x="615623" y="56930"/>
                  </a:lnTo>
                  <a:lnTo>
                    <a:pt x="573017" y="73729"/>
                  </a:lnTo>
                  <a:lnTo>
                    <a:pt x="531458" y="92517"/>
                  </a:lnTo>
                  <a:lnTo>
                    <a:pt x="491004" y="113237"/>
                  </a:lnTo>
                  <a:lnTo>
                    <a:pt x="451714" y="135828"/>
                  </a:lnTo>
                  <a:lnTo>
                    <a:pt x="413648" y="160231"/>
                  </a:lnTo>
                  <a:lnTo>
                    <a:pt x="376864" y="186389"/>
                  </a:lnTo>
                  <a:lnTo>
                    <a:pt x="341422" y="214241"/>
                  </a:lnTo>
                  <a:lnTo>
                    <a:pt x="307379" y="243730"/>
                  </a:lnTo>
                  <a:lnTo>
                    <a:pt x="274795" y="274795"/>
                  </a:lnTo>
                  <a:lnTo>
                    <a:pt x="243730" y="307379"/>
                  </a:lnTo>
                  <a:lnTo>
                    <a:pt x="214242" y="341421"/>
                  </a:lnTo>
                  <a:lnTo>
                    <a:pt x="186389" y="376864"/>
                  </a:lnTo>
                  <a:lnTo>
                    <a:pt x="160231" y="413648"/>
                  </a:lnTo>
                  <a:lnTo>
                    <a:pt x="135828" y="451714"/>
                  </a:lnTo>
                  <a:lnTo>
                    <a:pt x="113237" y="491004"/>
                  </a:lnTo>
                  <a:lnTo>
                    <a:pt x="92517" y="531458"/>
                  </a:lnTo>
                  <a:lnTo>
                    <a:pt x="73729" y="573017"/>
                  </a:lnTo>
                  <a:lnTo>
                    <a:pt x="56930" y="615623"/>
                  </a:lnTo>
                  <a:lnTo>
                    <a:pt x="42180" y="659216"/>
                  </a:lnTo>
                  <a:lnTo>
                    <a:pt x="29537" y="703738"/>
                  </a:lnTo>
                  <a:lnTo>
                    <a:pt x="19061" y="749129"/>
                  </a:lnTo>
                  <a:lnTo>
                    <a:pt x="10810" y="795331"/>
                  </a:lnTo>
                  <a:lnTo>
                    <a:pt x="4843" y="842285"/>
                  </a:lnTo>
                  <a:lnTo>
                    <a:pt x="1220" y="889931"/>
                  </a:lnTo>
                  <a:lnTo>
                    <a:pt x="0" y="938211"/>
                  </a:lnTo>
                  <a:lnTo>
                    <a:pt x="1220" y="986492"/>
                  </a:lnTo>
                  <a:lnTo>
                    <a:pt x="4843" y="1034138"/>
                  </a:lnTo>
                  <a:lnTo>
                    <a:pt x="10810" y="1081092"/>
                  </a:lnTo>
                  <a:lnTo>
                    <a:pt x="19061" y="1127294"/>
                  </a:lnTo>
                  <a:lnTo>
                    <a:pt x="29537" y="1172685"/>
                  </a:lnTo>
                  <a:lnTo>
                    <a:pt x="42180" y="1217207"/>
                  </a:lnTo>
                  <a:lnTo>
                    <a:pt x="56930" y="1260800"/>
                  </a:lnTo>
                  <a:lnTo>
                    <a:pt x="73729" y="1303406"/>
                  </a:lnTo>
                  <a:lnTo>
                    <a:pt x="92517" y="1344965"/>
                  </a:lnTo>
                  <a:lnTo>
                    <a:pt x="113237" y="1385419"/>
                  </a:lnTo>
                  <a:lnTo>
                    <a:pt x="135828" y="1424709"/>
                  </a:lnTo>
                  <a:lnTo>
                    <a:pt x="160231" y="1462775"/>
                  </a:lnTo>
                  <a:lnTo>
                    <a:pt x="186389" y="1499560"/>
                  </a:lnTo>
                  <a:lnTo>
                    <a:pt x="214242" y="1535003"/>
                  </a:lnTo>
                  <a:lnTo>
                    <a:pt x="243730" y="1569045"/>
                  </a:lnTo>
                  <a:lnTo>
                    <a:pt x="274795" y="1601629"/>
                  </a:lnTo>
                  <a:lnTo>
                    <a:pt x="307379" y="1632695"/>
                  </a:lnTo>
                  <a:lnTo>
                    <a:pt x="341422" y="1662183"/>
                  </a:lnTo>
                  <a:lnTo>
                    <a:pt x="376864" y="1690036"/>
                  </a:lnTo>
                  <a:lnTo>
                    <a:pt x="413648" y="1716194"/>
                  </a:lnTo>
                  <a:lnTo>
                    <a:pt x="451714" y="1740598"/>
                  </a:lnTo>
                  <a:lnTo>
                    <a:pt x="491004" y="1763189"/>
                  </a:lnTo>
                  <a:lnTo>
                    <a:pt x="531458" y="1783909"/>
                  </a:lnTo>
                  <a:lnTo>
                    <a:pt x="573017" y="1802697"/>
                  </a:lnTo>
                  <a:lnTo>
                    <a:pt x="615618" y="1819494"/>
                  </a:lnTo>
                </a:path>
                <a:path w="1876425" h="1819910">
                  <a:moveTo>
                    <a:pt x="1541579" y="1656487"/>
                  </a:moveTo>
                  <a:lnTo>
                    <a:pt x="1601629" y="1601629"/>
                  </a:lnTo>
                  <a:lnTo>
                    <a:pt x="1632695" y="1569045"/>
                  </a:lnTo>
                  <a:lnTo>
                    <a:pt x="1662184" y="1535003"/>
                  </a:lnTo>
                  <a:lnTo>
                    <a:pt x="1690036" y="1499560"/>
                  </a:lnTo>
                  <a:lnTo>
                    <a:pt x="1716194" y="1462775"/>
                  </a:lnTo>
                  <a:lnTo>
                    <a:pt x="1740598" y="1424709"/>
                  </a:lnTo>
                  <a:lnTo>
                    <a:pt x="1763189" y="1385419"/>
                  </a:lnTo>
                  <a:lnTo>
                    <a:pt x="1783909" y="1344965"/>
                  </a:lnTo>
                  <a:lnTo>
                    <a:pt x="1802697" y="1303406"/>
                  </a:lnTo>
                  <a:lnTo>
                    <a:pt x="1819496" y="1260800"/>
                  </a:lnTo>
                  <a:lnTo>
                    <a:pt x="1834247" y="1217207"/>
                  </a:lnTo>
                  <a:lnTo>
                    <a:pt x="1846890" y="1172685"/>
                  </a:lnTo>
                  <a:lnTo>
                    <a:pt x="1857366" y="1127294"/>
                  </a:lnTo>
                  <a:lnTo>
                    <a:pt x="1865617" y="1081092"/>
                  </a:lnTo>
                  <a:lnTo>
                    <a:pt x="1871583" y="1034138"/>
                  </a:lnTo>
                  <a:lnTo>
                    <a:pt x="1875207" y="986492"/>
                  </a:lnTo>
                  <a:lnTo>
                    <a:pt x="1876424" y="938336"/>
                  </a:lnTo>
                </a:path>
                <a:path w="1876425" h="1819910">
                  <a:moveTo>
                    <a:pt x="1876424" y="938087"/>
                  </a:moveTo>
                  <a:lnTo>
                    <a:pt x="1875207" y="889931"/>
                  </a:lnTo>
                  <a:lnTo>
                    <a:pt x="1871583" y="842285"/>
                  </a:lnTo>
                  <a:lnTo>
                    <a:pt x="1865617" y="795331"/>
                  </a:lnTo>
                  <a:lnTo>
                    <a:pt x="1857366" y="749129"/>
                  </a:lnTo>
                  <a:lnTo>
                    <a:pt x="1846890" y="703738"/>
                  </a:lnTo>
                  <a:lnTo>
                    <a:pt x="1834247" y="659216"/>
                  </a:lnTo>
                  <a:lnTo>
                    <a:pt x="1819496" y="615623"/>
                  </a:lnTo>
                  <a:lnTo>
                    <a:pt x="1802697" y="573017"/>
                  </a:lnTo>
                  <a:lnTo>
                    <a:pt x="1783909" y="531458"/>
                  </a:lnTo>
                  <a:lnTo>
                    <a:pt x="1763189" y="491004"/>
                  </a:lnTo>
                  <a:lnTo>
                    <a:pt x="1740598" y="451714"/>
                  </a:lnTo>
                  <a:lnTo>
                    <a:pt x="1716194" y="413648"/>
                  </a:lnTo>
                  <a:lnTo>
                    <a:pt x="1690036" y="376864"/>
                  </a:lnTo>
                  <a:lnTo>
                    <a:pt x="1662184" y="341421"/>
                  </a:lnTo>
                  <a:lnTo>
                    <a:pt x="1632695" y="307379"/>
                  </a:lnTo>
                  <a:lnTo>
                    <a:pt x="1601629" y="274795"/>
                  </a:lnTo>
                  <a:lnTo>
                    <a:pt x="1569045" y="243730"/>
                  </a:lnTo>
                  <a:lnTo>
                    <a:pt x="1535003" y="214241"/>
                  </a:lnTo>
                  <a:lnTo>
                    <a:pt x="1499560" y="186389"/>
                  </a:lnTo>
                  <a:lnTo>
                    <a:pt x="1487069" y="177507"/>
                  </a:lnTo>
                </a:path>
              </a:pathLst>
            </a:custGeom>
            <a:ln w="76339">
              <a:solidFill>
                <a:srgbClr val="20386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8040261" y="3017836"/>
              <a:ext cx="220979" cy="34925"/>
            </a:xfrm>
            <a:custGeom>
              <a:avLst/>
              <a:gdLst/>
              <a:ahLst/>
              <a:cxnLst/>
              <a:rect l="l" t="t" r="r" b="b"/>
              <a:pathLst>
                <a:path w="220980" h="34925">
                  <a:moveTo>
                    <a:pt x="34632" y="8242"/>
                  </a:moveTo>
                  <a:lnTo>
                    <a:pt x="27800" y="927"/>
                  </a:lnTo>
                  <a:lnTo>
                    <a:pt x="9029" y="0"/>
                  </a:lnTo>
                  <a:lnTo>
                    <a:pt x="762" y="7480"/>
                  </a:lnTo>
                  <a:lnTo>
                    <a:pt x="0" y="26174"/>
                  </a:lnTo>
                  <a:lnTo>
                    <a:pt x="7874" y="34480"/>
                  </a:lnTo>
                  <a:lnTo>
                    <a:pt x="17348" y="34696"/>
                  </a:lnTo>
                  <a:lnTo>
                    <a:pt x="26974" y="34861"/>
                  </a:lnTo>
                  <a:lnTo>
                    <a:pt x="34632" y="27266"/>
                  </a:lnTo>
                  <a:lnTo>
                    <a:pt x="34632" y="8242"/>
                  </a:lnTo>
                  <a:close/>
                </a:path>
                <a:path w="220980" h="34925">
                  <a:moveTo>
                    <a:pt x="126733" y="27038"/>
                  </a:moveTo>
                  <a:lnTo>
                    <a:pt x="126568" y="17157"/>
                  </a:lnTo>
                  <a:lnTo>
                    <a:pt x="126403" y="7315"/>
                  </a:lnTo>
                  <a:lnTo>
                    <a:pt x="118630" y="0"/>
                  </a:lnTo>
                  <a:lnTo>
                    <a:pt x="99695" y="711"/>
                  </a:lnTo>
                  <a:lnTo>
                    <a:pt x="92252" y="8191"/>
                  </a:lnTo>
                  <a:lnTo>
                    <a:pt x="91922" y="26657"/>
                  </a:lnTo>
                  <a:lnTo>
                    <a:pt x="99910" y="34696"/>
                  </a:lnTo>
                  <a:lnTo>
                    <a:pt x="119291" y="34696"/>
                  </a:lnTo>
                  <a:lnTo>
                    <a:pt x="126733" y="27038"/>
                  </a:lnTo>
                  <a:close/>
                </a:path>
                <a:path w="220980" h="34925">
                  <a:moveTo>
                    <a:pt x="220357" y="8077"/>
                  </a:moveTo>
                  <a:lnTo>
                    <a:pt x="212636" y="317"/>
                  </a:lnTo>
                  <a:lnTo>
                    <a:pt x="193052" y="165"/>
                  </a:lnTo>
                  <a:lnTo>
                    <a:pt x="185445" y="7594"/>
                  </a:lnTo>
                  <a:lnTo>
                    <a:pt x="185381" y="27152"/>
                  </a:lnTo>
                  <a:lnTo>
                    <a:pt x="192887" y="34798"/>
                  </a:lnTo>
                  <a:lnTo>
                    <a:pt x="212255" y="34798"/>
                  </a:lnTo>
                  <a:lnTo>
                    <a:pt x="220192" y="27101"/>
                  </a:lnTo>
                  <a:lnTo>
                    <a:pt x="220243" y="17589"/>
                  </a:lnTo>
                  <a:lnTo>
                    <a:pt x="220357" y="8077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855572" y="4862983"/>
              <a:ext cx="1952763" cy="1952764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8040973" y="3109632"/>
              <a:ext cx="219710" cy="2253615"/>
            </a:xfrm>
            <a:custGeom>
              <a:avLst/>
              <a:gdLst/>
              <a:ahLst/>
              <a:cxnLst/>
              <a:rect l="l" t="t" r="r" b="b"/>
              <a:pathLst>
                <a:path w="219709" h="2253615">
                  <a:moveTo>
                    <a:pt x="27254" y="1960219"/>
                  </a:moveTo>
                  <a:lnTo>
                    <a:pt x="22593" y="1955190"/>
                  </a:lnTo>
                  <a:lnTo>
                    <a:pt x="12090" y="1954644"/>
                  </a:lnTo>
                  <a:lnTo>
                    <a:pt x="7277" y="1959127"/>
                  </a:lnTo>
                  <a:lnTo>
                    <a:pt x="6832" y="1969884"/>
                  </a:lnTo>
                  <a:lnTo>
                    <a:pt x="11214" y="1974862"/>
                  </a:lnTo>
                  <a:lnTo>
                    <a:pt x="16522" y="1975142"/>
                  </a:lnTo>
                  <a:lnTo>
                    <a:pt x="21501" y="1975358"/>
                  </a:lnTo>
                  <a:lnTo>
                    <a:pt x="26695" y="1970493"/>
                  </a:lnTo>
                  <a:lnTo>
                    <a:pt x="27254" y="1960219"/>
                  </a:lnTo>
                  <a:close/>
                </a:path>
                <a:path w="219709" h="2253615">
                  <a:moveTo>
                    <a:pt x="27305" y="1867598"/>
                  </a:moveTo>
                  <a:lnTo>
                    <a:pt x="21831" y="1862467"/>
                  </a:lnTo>
                  <a:lnTo>
                    <a:pt x="10833" y="1863344"/>
                  </a:lnTo>
                  <a:lnTo>
                    <a:pt x="6680" y="1868144"/>
                  </a:lnTo>
                  <a:lnTo>
                    <a:pt x="7226" y="1878914"/>
                  </a:lnTo>
                  <a:lnTo>
                    <a:pt x="11874" y="1883448"/>
                  </a:lnTo>
                  <a:lnTo>
                    <a:pt x="17119" y="1883333"/>
                  </a:lnTo>
                  <a:lnTo>
                    <a:pt x="22212" y="1883283"/>
                  </a:lnTo>
                  <a:lnTo>
                    <a:pt x="27089" y="1878418"/>
                  </a:lnTo>
                  <a:lnTo>
                    <a:pt x="27305" y="1867598"/>
                  </a:lnTo>
                  <a:close/>
                </a:path>
                <a:path w="219709" h="2253615">
                  <a:moveTo>
                    <a:pt x="27305" y="1784921"/>
                  </a:moveTo>
                  <a:lnTo>
                    <a:pt x="27139" y="1779739"/>
                  </a:lnTo>
                  <a:lnTo>
                    <a:pt x="27089" y="1774659"/>
                  </a:lnTo>
                  <a:lnTo>
                    <a:pt x="22377" y="1770176"/>
                  </a:lnTo>
                  <a:lnTo>
                    <a:pt x="10883" y="1770062"/>
                  </a:lnTo>
                  <a:lnTo>
                    <a:pt x="6451" y="1774825"/>
                  </a:lnTo>
                  <a:lnTo>
                    <a:pt x="7442" y="1786458"/>
                  </a:lnTo>
                  <a:lnTo>
                    <a:pt x="11760" y="1790179"/>
                  </a:lnTo>
                  <a:lnTo>
                    <a:pt x="22872" y="1789569"/>
                  </a:lnTo>
                  <a:lnTo>
                    <a:pt x="27305" y="1784921"/>
                  </a:lnTo>
                  <a:close/>
                </a:path>
                <a:path w="219709" h="2253615">
                  <a:moveTo>
                    <a:pt x="27686" y="1589316"/>
                  </a:moveTo>
                  <a:lnTo>
                    <a:pt x="22758" y="1584502"/>
                  </a:lnTo>
                  <a:lnTo>
                    <a:pt x="10998" y="1584718"/>
                  </a:lnTo>
                  <a:lnTo>
                    <a:pt x="6896" y="1588706"/>
                  </a:lnTo>
                  <a:lnTo>
                    <a:pt x="6184" y="1600619"/>
                  </a:lnTo>
                  <a:lnTo>
                    <a:pt x="10553" y="1605534"/>
                  </a:lnTo>
                  <a:lnTo>
                    <a:pt x="22542" y="1605864"/>
                  </a:lnTo>
                  <a:lnTo>
                    <a:pt x="27635" y="1601000"/>
                  </a:lnTo>
                  <a:lnTo>
                    <a:pt x="27686" y="1589316"/>
                  </a:lnTo>
                  <a:close/>
                </a:path>
                <a:path w="219709" h="2253615">
                  <a:moveTo>
                    <a:pt x="28016" y="1681594"/>
                  </a:moveTo>
                  <a:lnTo>
                    <a:pt x="23139" y="1676514"/>
                  </a:lnTo>
                  <a:lnTo>
                    <a:pt x="11493" y="1676298"/>
                  </a:lnTo>
                  <a:lnTo>
                    <a:pt x="7112" y="1680121"/>
                  </a:lnTo>
                  <a:lnTo>
                    <a:pt x="6515" y="1685747"/>
                  </a:lnTo>
                  <a:lnTo>
                    <a:pt x="5905" y="1691868"/>
                  </a:lnTo>
                  <a:lnTo>
                    <a:pt x="10121" y="1697062"/>
                  </a:lnTo>
                  <a:lnTo>
                    <a:pt x="21945" y="1697939"/>
                  </a:lnTo>
                  <a:lnTo>
                    <a:pt x="27305" y="1693240"/>
                  </a:lnTo>
                  <a:lnTo>
                    <a:pt x="27635" y="1687449"/>
                  </a:lnTo>
                  <a:lnTo>
                    <a:pt x="28016" y="1681594"/>
                  </a:lnTo>
                  <a:close/>
                </a:path>
                <a:path w="219709" h="2253615">
                  <a:moveTo>
                    <a:pt x="28282" y="1496148"/>
                  </a:moveTo>
                  <a:lnTo>
                    <a:pt x="22923" y="1490573"/>
                  </a:lnTo>
                  <a:lnTo>
                    <a:pt x="11163" y="1490840"/>
                  </a:lnTo>
                  <a:lnTo>
                    <a:pt x="5956" y="1496034"/>
                  </a:lnTo>
                  <a:lnTo>
                    <a:pt x="5575" y="1507731"/>
                  </a:lnTo>
                  <a:lnTo>
                    <a:pt x="11163" y="1513471"/>
                  </a:lnTo>
                  <a:lnTo>
                    <a:pt x="22923" y="1513141"/>
                  </a:lnTo>
                  <a:lnTo>
                    <a:pt x="27901" y="1508163"/>
                  </a:lnTo>
                  <a:lnTo>
                    <a:pt x="28067" y="1502435"/>
                  </a:lnTo>
                  <a:lnTo>
                    <a:pt x="28282" y="1496148"/>
                  </a:lnTo>
                  <a:close/>
                </a:path>
                <a:path w="219709" h="2253615">
                  <a:moveTo>
                    <a:pt x="28346" y="1414399"/>
                  </a:moveTo>
                  <a:lnTo>
                    <a:pt x="28067" y="1408391"/>
                  </a:lnTo>
                  <a:lnTo>
                    <a:pt x="27736" y="1401889"/>
                  </a:lnTo>
                  <a:lnTo>
                    <a:pt x="22377" y="1397355"/>
                  </a:lnTo>
                  <a:lnTo>
                    <a:pt x="9740" y="1398498"/>
                  </a:lnTo>
                  <a:lnTo>
                    <a:pt x="5359" y="1403527"/>
                  </a:lnTo>
                  <a:lnTo>
                    <a:pt x="5956" y="1415821"/>
                  </a:lnTo>
                  <a:lnTo>
                    <a:pt x="11493" y="1420469"/>
                  </a:lnTo>
                  <a:lnTo>
                    <a:pt x="24079" y="1419313"/>
                  </a:lnTo>
                  <a:lnTo>
                    <a:pt x="28346" y="1414399"/>
                  </a:lnTo>
                  <a:close/>
                </a:path>
                <a:path w="219709" h="2253615">
                  <a:moveTo>
                    <a:pt x="28613" y="1321841"/>
                  </a:moveTo>
                  <a:lnTo>
                    <a:pt x="28397" y="1315389"/>
                  </a:lnTo>
                  <a:lnTo>
                    <a:pt x="28117" y="1308938"/>
                  </a:lnTo>
                  <a:lnTo>
                    <a:pt x="22821" y="1303921"/>
                  </a:lnTo>
                  <a:lnTo>
                    <a:pt x="10287" y="1304353"/>
                  </a:lnTo>
                  <a:lnTo>
                    <a:pt x="4864" y="1310144"/>
                  </a:lnTo>
                  <a:lnTo>
                    <a:pt x="5410" y="1322273"/>
                  </a:lnTo>
                  <a:lnTo>
                    <a:pt x="11264" y="1327683"/>
                  </a:lnTo>
                  <a:lnTo>
                    <a:pt x="23685" y="1327251"/>
                  </a:lnTo>
                  <a:lnTo>
                    <a:pt x="28613" y="1321841"/>
                  </a:lnTo>
                  <a:close/>
                </a:path>
                <a:path w="219709" h="2253615">
                  <a:moveTo>
                    <a:pt x="28994" y="1217853"/>
                  </a:moveTo>
                  <a:lnTo>
                    <a:pt x="24460" y="1212659"/>
                  </a:lnTo>
                  <a:lnTo>
                    <a:pt x="10998" y="1211630"/>
                  </a:lnTo>
                  <a:lnTo>
                    <a:pt x="5029" y="1216761"/>
                  </a:lnTo>
                  <a:lnTo>
                    <a:pt x="4483" y="1230312"/>
                  </a:lnTo>
                  <a:lnTo>
                    <a:pt x="10172" y="1236052"/>
                  </a:lnTo>
                  <a:lnTo>
                    <a:pt x="23533" y="1235938"/>
                  </a:lnTo>
                  <a:lnTo>
                    <a:pt x="28562" y="1231023"/>
                  </a:lnTo>
                  <a:lnTo>
                    <a:pt x="28778" y="1224470"/>
                  </a:lnTo>
                  <a:lnTo>
                    <a:pt x="28994" y="1217853"/>
                  </a:lnTo>
                  <a:close/>
                </a:path>
                <a:path w="219709" h="2253615">
                  <a:moveTo>
                    <a:pt x="29057" y="1137475"/>
                  </a:moveTo>
                  <a:lnTo>
                    <a:pt x="28613" y="1124089"/>
                  </a:lnTo>
                  <a:lnTo>
                    <a:pt x="23685" y="1119009"/>
                  </a:lnTo>
                  <a:lnTo>
                    <a:pt x="10947" y="1118412"/>
                  </a:lnTo>
                  <a:lnTo>
                    <a:pt x="4864" y="1124140"/>
                  </a:lnTo>
                  <a:lnTo>
                    <a:pt x="4533" y="1137259"/>
                  </a:lnTo>
                  <a:lnTo>
                    <a:pt x="10388" y="1143215"/>
                  </a:lnTo>
                  <a:lnTo>
                    <a:pt x="16967" y="1143215"/>
                  </a:lnTo>
                  <a:lnTo>
                    <a:pt x="23749" y="1143165"/>
                  </a:lnTo>
                  <a:lnTo>
                    <a:pt x="29057" y="1137475"/>
                  </a:lnTo>
                  <a:close/>
                </a:path>
                <a:path w="219709" h="2253615">
                  <a:moveTo>
                    <a:pt x="29654" y="1031252"/>
                  </a:moveTo>
                  <a:lnTo>
                    <a:pt x="24244" y="1025677"/>
                  </a:lnTo>
                  <a:lnTo>
                    <a:pt x="17183" y="1025575"/>
                  </a:lnTo>
                  <a:lnTo>
                    <a:pt x="10121" y="1025410"/>
                  </a:lnTo>
                  <a:lnTo>
                    <a:pt x="4597" y="1030592"/>
                  </a:lnTo>
                  <a:lnTo>
                    <a:pt x="4267" y="1044473"/>
                  </a:lnTo>
                  <a:lnTo>
                    <a:pt x="9575" y="1049947"/>
                  </a:lnTo>
                  <a:lnTo>
                    <a:pt x="23583" y="1050264"/>
                  </a:lnTo>
                  <a:lnTo>
                    <a:pt x="29324" y="1044917"/>
                  </a:lnTo>
                  <a:lnTo>
                    <a:pt x="29489" y="1038085"/>
                  </a:lnTo>
                  <a:lnTo>
                    <a:pt x="29654" y="1031252"/>
                  </a:lnTo>
                  <a:close/>
                </a:path>
                <a:path w="219709" h="2253615">
                  <a:moveTo>
                    <a:pt x="30416" y="952017"/>
                  </a:moveTo>
                  <a:lnTo>
                    <a:pt x="29603" y="938149"/>
                  </a:lnTo>
                  <a:lnTo>
                    <a:pt x="22974" y="932573"/>
                  </a:lnTo>
                  <a:lnTo>
                    <a:pt x="8813" y="933881"/>
                  </a:lnTo>
                  <a:lnTo>
                    <a:pt x="3886" y="939622"/>
                  </a:lnTo>
                  <a:lnTo>
                    <a:pt x="4152" y="946607"/>
                  </a:lnTo>
                  <a:lnTo>
                    <a:pt x="4483" y="954151"/>
                  </a:lnTo>
                  <a:lnTo>
                    <a:pt x="10617" y="959345"/>
                  </a:lnTo>
                  <a:lnTo>
                    <a:pt x="25120" y="957973"/>
                  </a:lnTo>
                  <a:lnTo>
                    <a:pt x="30416" y="952017"/>
                  </a:lnTo>
                  <a:close/>
                </a:path>
                <a:path w="219709" h="2253615">
                  <a:moveTo>
                    <a:pt x="30645" y="846124"/>
                  </a:moveTo>
                  <a:lnTo>
                    <a:pt x="24790" y="839952"/>
                  </a:lnTo>
                  <a:lnTo>
                    <a:pt x="9791" y="839406"/>
                  </a:lnTo>
                  <a:lnTo>
                    <a:pt x="4102" y="844765"/>
                  </a:lnTo>
                  <a:lnTo>
                    <a:pt x="3606" y="860005"/>
                  </a:lnTo>
                  <a:lnTo>
                    <a:pt x="9029" y="865911"/>
                  </a:lnTo>
                  <a:lnTo>
                    <a:pt x="23749" y="866343"/>
                  </a:lnTo>
                  <a:lnTo>
                    <a:pt x="30099" y="860501"/>
                  </a:lnTo>
                  <a:lnTo>
                    <a:pt x="30365" y="853338"/>
                  </a:lnTo>
                  <a:lnTo>
                    <a:pt x="30645" y="846124"/>
                  </a:lnTo>
                  <a:close/>
                </a:path>
                <a:path w="219709" h="2253615">
                  <a:moveTo>
                    <a:pt x="30861" y="658812"/>
                  </a:moveTo>
                  <a:lnTo>
                    <a:pt x="24790" y="652754"/>
                  </a:lnTo>
                  <a:lnTo>
                    <a:pt x="16738" y="652856"/>
                  </a:lnTo>
                  <a:lnTo>
                    <a:pt x="8915" y="652970"/>
                  </a:lnTo>
                  <a:lnTo>
                    <a:pt x="2514" y="659574"/>
                  </a:lnTo>
                  <a:lnTo>
                    <a:pt x="3175" y="674878"/>
                  </a:lnTo>
                  <a:lnTo>
                    <a:pt x="9906" y="680834"/>
                  </a:lnTo>
                  <a:lnTo>
                    <a:pt x="25336" y="679958"/>
                  </a:lnTo>
                  <a:lnTo>
                    <a:pt x="30746" y="674281"/>
                  </a:lnTo>
                  <a:lnTo>
                    <a:pt x="30861" y="658812"/>
                  </a:lnTo>
                  <a:close/>
                </a:path>
                <a:path w="219709" h="2253615">
                  <a:moveTo>
                    <a:pt x="30911" y="752792"/>
                  </a:moveTo>
                  <a:lnTo>
                    <a:pt x="24396" y="746023"/>
                  </a:lnTo>
                  <a:lnTo>
                    <a:pt x="9842" y="746023"/>
                  </a:lnTo>
                  <a:lnTo>
                    <a:pt x="3771" y="751979"/>
                  </a:lnTo>
                  <a:lnTo>
                    <a:pt x="3175" y="766953"/>
                  </a:lnTo>
                  <a:lnTo>
                    <a:pt x="9461" y="773557"/>
                  </a:lnTo>
                  <a:lnTo>
                    <a:pt x="24130" y="773455"/>
                  </a:lnTo>
                  <a:lnTo>
                    <a:pt x="30264" y="767384"/>
                  </a:lnTo>
                  <a:lnTo>
                    <a:pt x="30581" y="760336"/>
                  </a:lnTo>
                  <a:lnTo>
                    <a:pt x="30911" y="752792"/>
                  </a:lnTo>
                  <a:close/>
                </a:path>
                <a:path w="219709" h="2253615">
                  <a:moveTo>
                    <a:pt x="31407" y="567512"/>
                  </a:moveTo>
                  <a:lnTo>
                    <a:pt x="25666" y="561060"/>
                  </a:lnTo>
                  <a:lnTo>
                    <a:pt x="9740" y="560019"/>
                  </a:lnTo>
                  <a:lnTo>
                    <a:pt x="2349" y="566851"/>
                  </a:lnTo>
                  <a:lnTo>
                    <a:pt x="2349" y="582485"/>
                  </a:lnTo>
                  <a:lnTo>
                    <a:pt x="8813" y="588924"/>
                  </a:lnTo>
                  <a:lnTo>
                    <a:pt x="16573" y="589089"/>
                  </a:lnTo>
                  <a:lnTo>
                    <a:pt x="24625" y="589254"/>
                  </a:lnTo>
                  <a:lnTo>
                    <a:pt x="30810" y="583514"/>
                  </a:lnTo>
                  <a:lnTo>
                    <a:pt x="31407" y="567512"/>
                  </a:lnTo>
                  <a:close/>
                </a:path>
                <a:path w="219709" h="2253615">
                  <a:moveTo>
                    <a:pt x="31623" y="473519"/>
                  </a:moveTo>
                  <a:lnTo>
                    <a:pt x="25336" y="467131"/>
                  </a:lnTo>
                  <a:lnTo>
                    <a:pt x="8585" y="467182"/>
                  </a:lnTo>
                  <a:lnTo>
                    <a:pt x="1854" y="473964"/>
                  </a:lnTo>
                  <a:lnTo>
                    <a:pt x="2298" y="489699"/>
                  </a:lnTo>
                  <a:lnTo>
                    <a:pt x="8585" y="496036"/>
                  </a:lnTo>
                  <a:lnTo>
                    <a:pt x="24676" y="496697"/>
                  </a:lnTo>
                  <a:lnTo>
                    <a:pt x="31292" y="490461"/>
                  </a:lnTo>
                  <a:lnTo>
                    <a:pt x="31457" y="482053"/>
                  </a:lnTo>
                  <a:lnTo>
                    <a:pt x="31623" y="473519"/>
                  </a:lnTo>
                  <a:close/>
                </a:path>
                <a:path w="219709" h="2253615">
                  <a:moveTo>
                    <a:pt x="32067" y="380085"/>
                  </a:moveTo>
                  <a:lnTo>
                    <a:pt x="24396" y="372821"/>
                  </a:lnTo>
                  <a:lnTo>
                    <a:pt x="7874" y="374027"/>
                  </a:lnTo>
                  <a:lnTo>
                    <a:pt x="1536" y="381127"/>
                  </a:lnTo>
                  <a:lnTo>
                    <a:pt x="2184" y="397357"/>
                  </a:lnTo>
                  <a:lnTo>
                    <a:pt x="9245" y="404075"/>
                  </a:lnTo>
                  <a:lnTo>
                    <a:pt x="25171" y="403745"/>
                  </a:lnTo>
                  <a:lnTo>
                    <a:pt x="32067" y="396697"/>
                  </a:lnTo>
                  <a:lnTo>
                    <a:pt x="32067" y="380085"/>
                  </a:lnTo>
                  <a:close/>
                </a:path>
                <a:path w="219709" h="2253615">
                  <a:moveTo>
                    <a:pt x="32880" y="288836"/>
                  </a:moveTo>
                  <a:lnTo>
                    <a:pt x="25552" y="281343"/>
                  </a:lnTo>
                  <a:lnTo>
                    <a:pt x="17068" y="281343"/>
                  </a:lnTo>
                  <a:lnTo>
                    <a:pt x="8318" y="281292"/>
                  </a:lnTo>
                  <a:lnTo>
                    <a:pt x="1422" y="288290"/>
                  </a:lnTo>
                  <a:lnTo>
                    <a:pt x="1752" y="305333"/>
                  </a:lnTo>
                  <a:lnTo>
                    <a:pt x="8153" y="312115"/>
                  </a:lnTo>
                  <a:lnTo>
                    <a:pt x="24625" y="312877"/>
                  </a:lnTo>
                  <a:lnTo>
                    <a:pt x="32448" y="305612"/>
                  </a:lnTo>
                  <a:lnTo>
                    <a:pt x="32880" y="288836"/>
                  </a:lnTo>
                  <a:close/>
                </a:path>
                <a:path w="219709" h="2253615">
                  <a:moveTo>
                    <a:pt x="32994" y="195402"/>
                  </a:moveTo>
                  <a:lnTo>
                    <a:pt x="25501" y="187909"/>
                  </a:lnTo>
                  <a:lnTo>
                    <a:pt x="17018" y="187858"/>
                  </a:lnTo>
                  <a:lnTo>
                    <a:pt x="8318" y="187858"/>
                  </a:lnTo>
                  <a:lnTo>
                    <a:pt x="1308" y="194906"/>
                  </a:lnTo>
                  <a:lnTo>
                    <a:pt x="1257" y="212661"/>
                  </a:lnTo>
                  <a:lnTo>
                    <a:pt x="8039" y="219544"/>
                  </a:lnTo>
                  <a:lnTo>
                    <a:pt x="16967" y="219608"/>
                  </a:lnTo>
                  <a:lnTo>
                    <a:pt x="25552" y="219608"/>
                  </a:lnTo>
                  <a:lnTo>
                    <a:pt x="32994" y="212280"/>
                  </a:lnTo>
                  <a:lnTo>
                    <a:pt x="32994" y="195402"/>
                  </a:lnTo>
                  <a:close/>
                </a:path>
                <a:path w="219709" h="2253615">
                  <a:moveTo>
                    <a:pt x="33655" y="101955"/>
                  </a:moveTo>
                  <a:lnTo>
                    <a:pt x="26377" y="94475"/>
                  </a:lnTo>
                  <a:lnTo>
                    <a:pt x="16967" y="94475"/>
                  </a:lnTo>
                  <a:lnTo>
                    <a:pt x="8039" y="94526"/>
                  </a:lnTo>
                  <a:lnTo>
                    <a:pt x="1092" y="101142"/>
                  </a:lnTo>
                  <a:lnTo>
                    <a:pt x="431" y="119341"/>
                  </a:lnTo>
                  <a:lnTo>
                    <a:pt x="7658" y="126771"/>
                  </a:lnTo>
                  <a:lnTo>
                    <a:pt x="25831" y="126707"/>
                  </a:lnTo>
                  <a:lnTo>
                    <a:pt x="32943" y="119938"/>
                  </a:lnTo>
                  <a:lnTo>
                    <a:pt x="33655" y="101955"/>
                  </a:lnTo>
                  <a:close/>
                </a:path>
                <a:path w="219709" h="2253615">
                  <a:moveTo>
                    <a:pt x="33655" y="8686"/>
                  </a:moveTo>
                  <a:lnTo>
                    <a:pt x="26314" y="1041"/>
                  </a:lnTo>
                  <a:lnTo>
                    <a:pt x="8318" y="660"/>
                  </a:lnTo>
                  <a:lnTo>
                    <a:pt x="330" y="8305"/>
                  </a:lnTo>
                  <a:lnTo>
                    <a:pt x="0" y="26009"/>
                  </a:lnTo>
                  <a:lnTo>
                    <a:pt x="7772" y="34150"/>
                  </a:lnTo>
                  <a:lnTo>
                    <a:pt x="25552" y="34531"/>
                  </a:lnTo>
                  <a:lnTo>
                    <a:pt x="33324" y="26936"/>
                  </a:lnTo>
                  <a:lnTo>
                    <a:pt x="33489" y="17818"/>
                  </a:lnTo>
                  <a:lnTo>
                    <a:pt x="33655" y="8686"/>
                  </a:lnTo>
                  <a:close/>
                </a:path>
                <a:path w="219709" h="2253615">
                  <a:moveTo>
                    <a:pt x="119888" y="2156333"/>
                  </a:moveTo>
                  <a:lnTo>
                    <a:pt x="119773" y="2150922"/>
                  </a:lnTo>
                  <a:lnTo>
                    <a:pt x="119608" y="2145614"/>
                  </a:lnTo>
                  <a:lnTo>
                    <a:pt x="114528" y="2141029"/>
                  </a:lnTo>
                  <a:lnTo>
                    <a:pt x="104457" y="2141956"/>
                  </a:lnTo>
                  <a:lnTo>
                    <a:pt x="100622" y="2146389"/>
                  </a:lnTo>
                  <a:lnTo>
                    <a:pt x="100850" y="2156383"/>
                  </a:lnTo>
                  <a:lnTo>
                    <a:pt x="104838" y="2160587"/>
                  </a:lnTo>
                  <a:lnTo>
                    <a:pt x="115074" y="2161032"/>
                  </a:lnTo>
                  <a:lnTo>
                    <a:pt x="119888" y="2156333"/>
                  </a:lnTo>
                  <a:close/>
                </a:path>
                <a:path w="219709" h="2253615">
                  <a:moveTo>
                    <a:pt x="119938" y="2238019"/>
                  </a:moveTo>
                  <a:lnTo>
                    <a:pt x="115239" y="2233155"/>
                  </a:lnTo>
                  <a:lnTo>
                    <a:pt x="105117" y="2233371"/>
                  </a:lnTo>
                  <a:lnTo>
                    <a:pt x="100901" y="2237575"/>
                  </a:lnTo>
                  <a:lnTo>
                    <a:pt x="100736" y="2242553"/>
                  </a:lnTo>
                  <a:lnTo>
                    <a:pt x="100520" y="2247582"/>
                  </a:lnTo>
                  <a:lnTo>
                    <a:pt x="104241" y="2252002"/>
                  </a:lnTo>
                  <a:lnTo>
                    <a:pt x="114363" y="2253157"/>
                  </a:lnTo>
                  <a:lnTo>
                    <a:pt x="119507" y="2248725"/>
                  </a:lnTo>
                  <a:lnTo>
                    <a:pt x="119722" y="2243366"/>
                  </a:lnTo>
                  <a:lnTo>
                    <a:pt x="119938" y="2238019"/>
                  </a:lnTo>
                  <a:close/>
                </a:path>
                <a:path w="219709" h="2253615">
                  <a:moveTo>
                    <a:pt x="120167" y="1970112"/>
                  </a:moveTo>
                  <a:lnTo>
                    <a:pt x="119938" y="1959343"/>
                  </a:lnTo>
                  <a:lnTo>
                    <a:pt x="115455" y="1954809"/>
                  </a:lnTo>
                  <a:lnTo>
                    <a:pt x="110096" y="1954809"/>
                  </a:lnTo>
                  <a:lnTo>
                    <a:pt x="104889" y="1954758"/>
                  </a:lnTo>
                  <a:lnTo>
                    <a:pt x="100076" y="1959343"/>
                  </a:lnTo>
                  <a:lnTo>
                    <a:pt x="99529" y="1970049"/>
                  </a:lnTo>
                  <a:lnTo>
                    <a:pt x="105117" y="1975573"/>
                  </a:lnTo>
                  <a:lnTo>
                    <a:pt x="115836" y="1974913"/>
                  </a:lnTo>
                  <a:lnTo>
                    <a:pt x="120167" y="1970112"/>
                  </a:lnTo>
                  <a:close/>
                </a:path>
                <a:path w="219709" h="2253615">
                  <a:moveTo>
                    <a:pt x="120218" y="1867928"/>
                  </a:moveTo>
                  <a:lnTo>
                    <a:pt x="115951" y="1863229"/>
                  </a:lnTo>
                  <a:lnTo>
                    <a:pt x="104952" y="1862632"/>
                  </a:lnTo>
                  <a:lnTo>
                    <a:pt x="99593" y="1867928"/>
                  </a:lnTo>
                  <a:lnTo>
                    <a:pt x="100076" y="1878749"/>
                  </a:lnTo>
                  <a:lnTo>
                    <a:pt x="105054" y="1883498"/>
                  </a:lnTo>
                  <a:lnTo>
                    <a:pt x="110197" y="1883448"/>
                  </a:lnTo>
                  <a:lnTo>
                    <a:pt x="115455" y="1883448"/>
                  </a:lnTo>
                  <a:lnTo>
                    <a:pt x="120002" y="1878799"/>
                  </a:lnTo>
                  <a:lnTo>
                    <a:pt x="120103" y="1873389"/>
                  </a:lnTo>
                  <a:lnTo>
                    <a:pt x="120218" y="1867928"/>
                  </a:lnTo>
                  <a:close/>
                </a:path>
                <a:path w="219709" h="2253615">
                  <a:moveTo>
                    <a:pt x="120484" y="1774164"/>
                  </a:moveTo>
                  <a:lnTo>
                    <a:pt x="115836" y="1769414"/>
                  </a:lnTo>
                  <a:lnTo>
                    <a:pt x="104292" y="1769630"/>
                  </a:lnTo>
                  <a:lnTo>
                    <a:pt x="99199" y="1774977"/>
                  </a:lnTo>
                  <a:lnTo>
                    <a:pt x="99745" y="1785581"/>
                  </a:lnTo>
                  <a:lnTo>
                    <a:pt x="104343" y="1790065"/>
                  </a:lnTo>
                  <a:lnTo>
                    <a:pt x="115671" y="1790661"/>
                  </a:lnTo>
                  <a:lnTo>
                    <a:pt x="120383" y="1786242"/>
                  </a:lnTo>
                  <a:lnTo>
                    <a:pt x="120434" y="1780171"/>
                  </a:lnTo>
                  <a:lnTo>
                    <a:pt x="120484" y="1774164"/>
                  </a:lnTo>
                  <a:close/>
                </a:path>
                <a:path w="219709" h="2253615">
                  <a:moveTo>
                    <a:pt x="120980" y="1692198"/>
                  </a:moveTo>
                  <a:lnTo>
                    <a:pt x="120103" y="1680337"/>
                  </a:lnTo>
                  <a:lnTo>
                    <a:pt x="115951" y="1676463"/>
                  </a:lnTo>
                  <a:lnTo>
                    <a:pt x="110197" y="1676412"/>
                  </a:lnTo>
                  <a:lnTo>
                    <a:pt x="104241" y="1676412"/>
                  </a:lnTo>
                  <a:lnTo>
                    <a:pt x="99263" y="1681276"/>
                  </a:lnTo>
                  <a:lnTo>
                    <a:pt x="99428" y="1687118"/>
                  </a:lnTo>
                  <a:lnTo>
                    <a:pt x="99529" y="1692960"/>
                  </a:lnTo>
                  <a:lnTo>
                    <a:pt x="104787" y="1697774"/>
                  </a:lnTo>
                  <a:lnTo>
                    <a:pt x="110642" y="1697494"/>
                  </a:lnTo>
                  <a:lnTo>
                    <a:pt x="116662" y="1697228"/>
                  </a:lnTo>
                  <a:lnTo>
                    <a:pt x="120980" y="1692198"/>
                  </a:lnTo>
                  <a:close/>
                </a:path>
                <a:path w="219709" h="2253615">
                  <a:moveTo>
                    <a:pt x="121259" y="1600568"/>
                  </a:moveTo>
                  <a:lnTo>
                    <a:pt x="120599" y="1588490"/>
                  </a:lnTo>
                  <a:lnTo>
                    <a:pt x="115951" y="1584286"/>
                  </a:lnTo>
                  <a:lnTo>
                    <a:pt x="109766" y="1584452"/>
                  </a:lnTo>
                  <a:lnTo>
                    <a:pt x="103746" y="1584553"/>
                  </a:lnTo>
                  <a:lnTo>
                    <a:pt x="99098" y="1589201"/>
                  </a:lnTo>
                  <a:lnTo>
                    <a:pt x="99098" y="1601546"/>
                  </a:lnTo>
                  <a:lnTo>
                    <a:pt x="104508" y="1606473"/>
                  </a:lnTo>
                  <a:lnTo>
                    <a:pt x="116992" y="1605483"/>
                  </a:lnTo>
                  <a:lnTo>
                    <a:pt x="121259" y="1600568"/>
                  </a:lnTo>
                  <a:close/>
                </a:path>
                <a:path w="219709" h="2253615">
                  <a:moveTo>
                    <a:pt x="121640" y="1496631"/>
                  </a:moveTo>
                  <a:lnTo>
                    <a:pt x="116281" y="1490789"/>
                  </a:lnTo>
                  <a:lnTo>
                    <a:pt x="104508" y="1490687"/>
                  </a:lnTo>
                  <a:lnTo>
                    <a:pt x="99428" y="1495488"/>
                  </a:lnTo>
                  <a:lnTo>
                    <a:pt x="98602" y="1507515"/>
                  </a:lnTo>
                  <a:lnTo>
                    <a:pt x="103797" y="1513192"/>
                  </a:lnTo>
                  <a:lnTo>
                    <a:pt x="115506" y="1513357"/>
                  </a:lnTo>
                  <a:lnTo>
                    <a:pt x="120815" y="1508391"/>
                  </a:lnTo>
                  <a:lnTo>
                    <a:pt x="121640" y="1496631"/>
                  </a:lnTo>
                  <a:close/>
                </a:path>
                <a:path w="219709" h="2253615">
                  <a:moveTo>
                    <a:pt x="122021" y="1322273"/>
                  </a:moveTo>
                  <a:lnTo>
                    <a:pt x="121970" y="1315770"/>
                  </a:lnTo>
                  <a:lnTo>
                    <a:pt x="121970" y="1309763"/>
                  </a:lnTo>
                  <a:lnTo>
                    <a:pt x="116497" y="1304302"/>
                  </a:lnTo>
                  <a:lnTo>
                    <a:pt x="110363" y="1304137"/>
                  </a:lnTo>
                  <a:lnTo>
                    <a:pt x="104076" y="1303972"/>
                  </a:lnTo>
                  <a:lnTo>
                    <a:pt x="98933" y="1308773"/>
                  </a:lnTo>
                  <a:lnTo>
                    <a:pt x="98602" y="1315224"/>
                  </a:lnTo>
                  <a:lnTo>
                    <a:pt x="98323" y="1321676"/>
                  </a:lnTo>
                  <a:lnTo>
                    <a:pt x="102920" y="1327035"/>
                  </a:lnTo>
                  <a:lnTo>
                    <a:pt x="115785" y="1328064"/>
                  </a:lnTo>
                  <a:lnTo>
                    <a:pt x="122021" y="1322273"/>
                  </a:lnTo>
                  <a:close/>
                </a:path>
                <a:path w="219709" h="2253615">
                  <a:moveTo>
                    <a:pt x="122301" y="1414399"/>
                  </a:moveTo>
                  <a:lnTo>
                    <a:pt x="121526" y="1402219"/>
                  </a:lnTo>
                  <a:lnTo>
                    <a:pt x="115836" y="1397139"/>
                  </a:lnTo>
                  <a:lnTo>
                    <a:pt x="103085" y="1397736"/>
                  </a:lnTo>
                  <a:lnTo>
                    <a:pt x="98386" y="1402867"/>
                  </a:lnTo>
                  <a:lnTo>
                    <a:pt x="98717" y="1409484"/>
                  </a:lnTo>
                  <a:lnTo>
                    <a:pt x="98983" y="1416037"/>
                  </a:lnTo>
                  <a:lnTo>
                    <a:pt x="104127" y="1420634"/>
                  </a:lnTo>
                  <a:lnTo>
                    <a:pt x="117094" y="1420025"/>
                  </a:lnTo>
                  <a:lnTo>
                    <a:pt x="122301" y="1414399"/>
                  </a:lnTo>
                  <a:close/>
                </a:path>
                <a:path w="219709" h="2253615">
                  <a:moveTo>
                    <a:pt x="122618" y="1217904"/>
                  </a:moveTo>
                  <a:lnTo>
                    <a:pt x="117094" y="1212176"/>
                  </a:lnTo>
                  <a:lnTo>
                    <a:pt x="110147" y="1212113"/>
                  </a:lnTo>
                  <a:lnTo>
                    <a:pt x="103530" y="1212113"/>
                  </a:lnTo>
                  <a:lnTo>
                    <a:pt x="98602" y="1216761"/>
                  </a:lnTo>
                  <a:lnTo>
                    <a:pt x="97942" y="1230477"/>
                  </a:lnTo>
                  <a:lnTo>
                    <a:pt x="103149" y="1236052"/>
                  </a:lnTo>
                  <a:lnTo>
                    <a:pt x="110147" y="1236002"/>
                  </a:lnTo>
                  <a:lnTo>
                    <a:pt x="116497" y="1236002"/>
                  </a:lnTo>
                  <a:lnTo>
                    <a:pt x="121856" y="1230909"/>
                  </a:lnTo>
                  <a:lnTo>
                    <a:pt x="122618" y="1217904"/>
                  </a:lnTo>
                  <a:close/>
                </a:path>
                <a:path w="219709" h="2253615">
                  <a:moveTo>
                    <a:pt x="122682" y="1124204"/>
                  </a:moveTo>
                  <a:lnTo>
                    <a:pt x="116992" y="1118298"/>
                  </a:lnTo>
                  <a:lnTo>
                    <a:pt x="110312" y="1118184"/>
                  </a:lnTo>
                  <a:lnTo>
                    <a:pt x="103695" y="1118184"/>
                  </a:lnTo>
                  <a:lnTo>
                    <a:pt x="97675" y="1124140"/>
                  </a:lnTo>
                  <a:lnTo>
                    <a:pt x="97561" y="1137373"/>
                  </a:lnTo>
                  <a:lnTo>
                    <a:pt x="103466" y="1143482"/>
                  </a:lnTo>
                  <a:lnTo>
                    <a:pt x="116662" y="1143596"/>
                  </a:lnTo>
                  <a:lnTo>
                    <a:pt x="122567" y="1137754"/>
                  </a:lnTo>
                  <a:lnTo>
                    <a:pt x="122682" y="1124204"/>
                  </a:lnTo>
                  <a:close/>
                </a:path>
                <a:path w="219709" h="2253615">
                  <a:moveTo>
                    <a:pt x="122847" y="1044638"/>
                  </a:moveTo>
                  <a:lnTo>
                    <a:pt x="122732" y="1030820"/>
                  </a:lnTo>
                  <a:lnTo>
                    <a:pt x="117475" y="1025410"/>
                  </a:lnTo>
                  <a:lnTo>
                    <a:pt x="103416" y="1024864"/>
                  </a:lnTo>
                  <a:lnTo>
                    <a:pt x="97015" y="1030820"/>
                  </a:lnTo>
                  <a:lnTo>
                    <a:pt x="97066" y="1044917"/>
                  </a:lnTo>
                  <a:lnTo>
                    <a:pt x="103466" y="1050709"/>
                  </a:lnTo>
                  <a:lnTo>
                    <a:pt x="117703" y="1050048"/>
                  </a:lnTo>
                  <a:lnTo>
                    <a:pt x="122847" y="1044638"/>
                  </a:lnTo>
                  <a:close/>
                </a:path>
                <a:path w="219709" h="2253615">
                  <a:moveTo>
                    <a:pt x="123063" y="938911"/>
                  </a:moveTo>
                  <a:lnTo>
                    <a:pt x="117309" y="933056"/>
                  </a:lnTo>
                  <a:lnTo>
                    <a:pt x="109982" y="933119"/>
                  </a:lnTo>
                  <a:lnTo>
                    <a:pt x="102819" y="933119"/>
                  </a:lnTo>
                  <a:lnTo>
                    <a:pt x="96685" y="939406"/>
                  </a:lnTo>
                  <a:lnTo>
                    <a:pt x="97129" y="953439"/>
                  </a:lnTo>
                  <a:lnTo>
                    <a:pt x="103530" y="959180"/>
                  </a:lnTo>
                  <a:lnTo>
                    <a:pt x="117640" y="958519"/>
                  </a:lnTo>
                  <a:lnTo>
                    <a:pt x="122783" y="953173"/>
                  </a:lnTo>
                  <a:lnTo>
                    <a:pt x="122948" y="946289"/>
                  </a:lnTo>
                  <a:lnTo>
                    <a:pt x="123063" y="938911"/>
                  </a:lnTo>
                  <a:close/>
                </a:path>
                <a:path w="219709" h="2253615">
                  <a:moveTo>
                    <a:pt x="123659" y="859726"/>
                  </a:moveTo>
                  <a:lnTo>
                    <a:pt x="123329" y="852246"/>
                  </a:lnTo>
                  <a:lnTo>
                    <a:pt x="122897" y="844702"/>
                  </a:lnTo>
                  <a:lnTo>
                    <a:pt x="117208" y="839457"/>
                  </a:lnTo>
                  <a:lnTo>
                    <a:pt x="102374" y="839901"/>
                  </a:lnTo>
                  <a:lnTo>
                    <a:pt x="96583" y="845794"/>
                  </a:lnTo>
                  <a:lnTo>
                    <a:pt x="96634" y="853008"/>
                  </a:lnTo>
                  <a:lnTo>
                    <a:pt x="96634" y="860602"/>
                  </a:lnTo>
                  <a:lnTo>
                    <a:pt x="103416" y="866787"/>
                  </a:lnTo>
                  <a:lnTo>
                    <a:pt x="118465" y="865682"/>
                  </a:lnTo>
                  <a:lnTo>
                    <a:pt x="123659" y="859726"/>
                  </a:lnTo>
                  <a:close/>
                </a:path>
                <a:path w="219709" h="2253615">
                  <a:moveTo>
                    <a:pt x="124434" y="766356"/>
                  </a:moveTo>
                  <a:lnTo>
                    <a:pt x="123329" y="751217"/>
                  </a:lnTo>
                  <a:lnTo>
                    <a:pt x="116217" y="745096"/>
                  </a:lnTo>
                  <a:lnTo>
                    <a:pt x="108839" y="745909"/>
                  </a:lnTo>
                  <a:lnTo>
                    <a:pt x="101777" y="746620"/>
                  </a:lnTo>
                  <a:lnTo>
                    <a:pt x="96189" y="753021"/>
                  </a:lnTo>
                  <a:lnTo>
                    <a:pt x="96469" y="767715"/>
                  </a:lnTo>
                  <a:lnTo>
                    <a:pt x="103301" y="774166"/>
                  </a:lnTo>
                  <a:lnTo>
                    <a:pt x="110693" y="773785"/>
                  </a:lnTo>
                  <a:lnTo>
                    <a:pt x="118249" y="773341"/>
                  </a:lnTo>
                  <a:lnTo>
                    <a:pt x="124434" y="766356"/>
                  </a:lnTo>
                  <a:close/>
                </a:path>
                <a:path w="219709" h="2253615">
                  <a:moveTo>
                    <a:pt x="124599" y="659358"/>
                  </a:moveTo>
                  <a:lnTo>
                    <a:pt x="118135" y="652754"/>
                  </a:lnTo>
                  <a:lnTo>
                    <a:pt x="102374" y="652424"/>
                  </a:lnTo>
                  <a:lnTo>
                    <a:pt x="96139" y="658380"/>
                  </a:lnTo>
                  <a:lnTo>
                    <a:pt x="96024" y="666356"/>
                  </a:lnTo>
                  <a:lnTo>
                    <a:pt x="95923" y="674497"/>
                  </a:lnTo>
                  <a:lnTo>
                    <a:pt x="101727" y="680453"/>
                  </a:lnTo>
                  <a:lnTo>
                    <a:pt x="117703" y="680783"/>
                  </a:lnTo>
                  <a:lnTo>
                    <a:pt x="124269" y="674611"/>
                  </a:lnTo>
                  <a:lnTo>
                    <a:pt x="124599" y="659358"/>
                  </a:lnTo>
                  <a:close/>
                </a:path>
                <a:path w="219709" h="2253615">
                  <a:moveTo>
                    <a:pt x="125082" y="582587"/>
                  </a:moveTo>
                  <a:lnTo>
                    <a:pt x="124701" y="567016"/>
                  </a:lnTo>
                  <a:lnTo>
                    <a:pt x="118033" y="560400"/>
                  </a:lnTo>
                  <a:lnTo>
                    <a:pt x="102323" y="559968"/>
                  </a:lnTo>
                  <a:lnTo>
                    <a:pt x="95643" y="566737"/>
                  </a:lnTo>
                  <a:lnTo>
                    <a:pt x="95808" y="575157"/>
                  </a:lnTo>
                  <a:lnTo>
                    <a:pt x="95973" y="583133"/>
                  </a:lnTo>
                  <a:lnTo>
                    <a:pt x="101993" y="589203"/>
                  </a:lnTo>
                  <a:lnTo>
                    <a:pt x="118084" y="589534"/>
                  </a:lnTo>
                  <a:lnTo>
                    <a:pt x="125082" y="582587"/>
                  </a:lnTo>
                  <a:close/>
                </a:path>
                <a:path w="219709" h="2253615">
                  <a:moveTo>
                    <a:pt x="125145" y="489813"/>
                  </a:moveTo>
                  <a:lnTo>
                    <a:pt x="125082" y="473519"/>
                  </a:lnTo>
                  <a:lnTo>
                    <a:pt x="118351" y="467017"/>
                  </a:lnTo>
                  <a:lnTo>
                    <a:pt x="110032" y="467080"/>
                  </a:lnTo>
                  <a:lnTo>
                    <a:pt x="101561" y="467080"/>
                  </a:lnTo>
                  <a:lnTo>
                    <a:pt x="95211" y="473519"/>
                  </a:lnTo>
                  <a:lnTo>
                    <a:pt x="95313" y="490245"/>
                  </a:lnTo>
                  <a:lnTo>
                    <a:pt x="101828" y="496582"/>
                  </a:lnTo>
                  <a:lnTo>
                    <a:pt x="118465" y="496468"/>
                  </a:lnTo>
                  <a:lnTo>
                    <a:pt x="125145" y="489813"/>
                  </a:lnTo>
                  <a:close/>
                </a:path>
                <a:path w="219709" h="2253615">
                  <a:moveTo>
                    <a:pt x="125196" y="212064"/>
                  </a:moveTo>
                  <a:lnTo>
                    <a:pt x="124536" y="194741"/>
                  </a:lnTo>
                  <a:lnTo>
                    <a:pt x="116992" y="187528"/>
                  </a:lnTo>
                  <a:lnTo>
                    <a:pt x="100025" y="187744"/>
                  </a:lnTo>
                  <a:lnTo>
                    <a:pt x="93078" y="194856"/>
                  </a:lnTo>
                  <a:lnTo>
                    <a:pt x="92964" y="212445"/>
                  </a:lnTo>
                  <a:lnTo>
                    <a:pt x="99695" y="219494"/>
                  </a:lnTo>
                  <a:lnTo>
                    <a:pt x="117373" y="219989"/>
                  </a:lnTo>
                  <a:lnTo>
                    <a:pt x="125196" y="212064"/>
                  </a:lnTo>
                  <a:close/>
                </a:path>
                <a:path w="219709" h="2253615">
                  <a:moveTo>
                    <a:pt x="125361" y="101523"/>
                  </a:moveTo>
                  <a:lnTo>
                    <a:pt x="118084" y="94259"/>
                  </a:lnTo>
                  <a:lnTo>
                    <a:pt x="99809" y="94310"/>
                  </a:lnTo>
                  <a:lnTo>
                    <a:pt x="92697" y="101028"/>
                  </a:lnTo>
                  <a:lnTo>
                    <a:pt x="91592" y="118795"/>
                  </a:lnTo>
                  <a:lnTo>
                    <a:pt x="98933" y="126657"/>
                  </a:lnTo>
                  <a:lnTo>
                    <a:pt x="108229" y="126936"/>
                  </a:lnTo>
                  <a:lnTo>
                    <a:pt x="117703" y="127203"/>
                  </a:lnTo>
                  <a:lnTo>
                    <a:pt x="125145" y="120205"/>
                  </a:lnTo>
                  <a:lnTo>
                    <a:pt x="125361" y="101523"/>
                  </a:lnTo>
                  <a:close/>
                </a:path>
                <a:path w="219709" h="2253615">
                  <a:moveTo>
                    <a:pt x="125463" y="380250"/>
                  </a:moveTo>
                  <a:lnTo>
                    <a:pt x="118300" y="373087"/>
                  </a:lnTo>
                  <a:lnTo>
                    <a:pt x="101777" y="373532"/>
                  </a:lnTo>
                  <a:lnTo>
                    <a:pt x="94830" y="380466"/>
                  </a:lnTo>
                  <a:lnTo>
                    <a:pt x="94500" y="396697"/>
                  </a:lnTo>
                  <a:lnTo>
                    <a:pt x="102209" y="404342"/>
                  </a:lnTo>
                  <a:lnTo>
                    <a:pt x="118465" y="403910"/>
                  </a:lnTo>
                  <a:lnTo>
                    <a:pt x="125082" y="397078"/>
                  </a:lnTo>
                  <a:lnTo>
                    <a:pt x="125247" y="388937"/>
                  </a:lnTo>
                  <a:lnTo>
                    <a:pt x="125463" y="380250"/>
                  </a:lnTo>
                  <a:close/>
                </a:path>
                <a:path w="219709" h="2253615">
                  <a:moveTo>
                    <a:pt x="125628" y="26606"/>
                  </a:moveTo>
                  <a:lnTo>
                    <a:pt x="125412" y="8026"/>
                  </a:lnTo>
                  <a:lnTo>
                    <a:pt x="118135" y="711"/>
                  </a:lnTo>
                  <a:lnTo>
                    <a:pt x="108889" y="660"/>
                  </a:lnTo>
                  <a:lnTo>
                    <a:pt x="99974" y="660"/>
                  </a:lnTo>
                  <a:lnTo>
                    <a:pt x="92036" y="8191"/>
                  </a:lnTo>
                  <a:lnTo>
                    <a:pt x="91757" y="17106"/>
                  </a:lnTo>
                  <a:lnTo>
                    <a:pt x="93078" y="23774"/>
                  </a:lnTo>
                  <a:lnTo>
                    <a:pt x="96939" y="29375"/>
                  </a:lnTo>
                  <a:lnTo>
                    <a:pt x="102590" y="33185"/>
                  </a:lnTo>
                  <a:lnTo>
                    <a:pt x="109321" y="34480"/>
                  </a:lnTo>
                  <a:lnTo>
                    <a:pt x="118465" y="34150"/>
                  </a:lnTo>
                  <a:lnTo>
                    <a:pt x="125628" y="26606"/>
                  </a:lnTo>
                  <a:close/>
                </a:path>
                <a:path w="219709" h="2253615">
                  <a:moveTo>
                    <a:pt x="125793" y="305333"/>
                  </a:moveTo>
                  <a:lnTo>
                    <a:pt x="125628" y="296481"/>
                  </a:lnTo>
                  <a:lnTo>
                    <a:pt x="125361" y="287578"/>
                  </a:lnTo>
                  <a:lnTo>
                    <a:pt x="118135" y="280797"/>
                  </a:lnTo>
                  <a:lnTo>
                    <a:pt x="101333" y="281622"/>
                  </a:lnTo>
                  <a:lnTo>
                    <a:pt x="94500" y="288620"/>
                  </a:lnTo>
                  <a:lnTo>
                    <a:pt x="94170" y="305003"/>
                  </a:lnTo>
                  <a:lnTo>
                    <a:pt x="101663" y="312547"/>
                  </a:lnTo>
                  <a:lnTo>
                    <a:pt x="118897" y="312547"/>
                  </a:lnTo>
                  <a:lnTo>
                    <a:pt x="125793" y="305333"/>
                  </a:lnTo>
                  <a:close/>
                </a:path>
                <a:path w="219709" h="2253615">
                  <a:moveTo>
                    <a:pt x="212750" y="1681213"/>
                  </a:moveTo>
                  <a:lnTo>
                    <a:pt x="208419" y="1676514"/>
                  </a:lnTo>
                  <a:lnTo>
                    <a:pt x="196215" y="1676298"/>
                  </a:lnTo>
                  <a:lnTo>
                    <a:pt x="191185" y="1681162"/>
                  </a:lnTo>
                  <a:lnTo>
                    <a:pt x="191236" y="1692859"/>
                  </a:lnTo>
                  <a:lnTo>
                    <a:pt x="196443" y="1697723"/>
                  </a:lnTo>
                  <a:lnTo>
                    <a:pt x="207987" y="1697278"/>
                  </a:lnTo>
                  <a:lnTo>
                    <a:pt x="212140" y="1693189"/>
                  </a:lnTo>
                  <a:lnTo>
                    <a:pt x="212750" y="1681213"/>
                  </a:lnTo>
                  <a:close/>
                </a:path>
                <a:path w="219709" h="2253615">
                  <a:moveTo>
                    <a:pt x="212801" y="2146389"/>
                  </a:moveTo>
                  <a:lnTo>
                    <a:pt x="208965" y="2141956"/>
                  </a:lnTo>
                  <a:lnTo>
                    <a:pt x="198843" y="2141029"/>
                  </a:lnTo>
                  <a:lnTo>
                    <a:pt x="193814" y="2145614"/>
                  </a:lnTo>
                  <a:lnTo>
                    <a:pt x="193598" y="2156333"/>
                  </a:lnTo>
                  <a:lnTo>
                    <a:pt x="198361" y="2161082"/>
                  </a:lnTo>
                  <a:lnTo>
                    <a:pt x="208584" y="2160651"/>
                  </a:lnTo>
                  <a:lnTo>
                    <a:pt x="212636" y="2156434"/>
                  </a:lnTo>
                  <a:lnTo>
                    <a:pt x="212750" y="2151405"/>
                  </a:lnTo>
                  <a:lnTo>
                    <a:pt x="212801" y="2146389"/>
                  </a:lnTo>
                  <a:close/>
                </a:path>
                <a:path w="219709" h="2253615">
                  <a:moveTo>
                    <a:pt x="212852" y="2247633"/>
                  </a:moveTo>
                  <a:lnTo>
                    <a:pt x="212686" y="2242667"/>
                  </a:lnTo>
                  <a:lnTo>
                    <a:pt x="212521" y="2237638"/>
                  </a:lnTo>
                  <a:lnTo>
                    <a:pt x="208419" y="2233422"/>
                  </a:lnTo>
                  <a:lnTo>
                    <a:pt x="198297" y="2233104"/>
                  </a:lnTo>
                  <a:lnTo>
                    <a:pt x="193535" y="2237905"/>
                  </a:lnTo>
                  <a:lnTo>
                    <a:pt x="193865" y="2248624"/>
                  </a:lnTo>
                  <a:lnTo>
                    <a:pt x="198907" y="2253094"/>
                  </a:lnTo>
                  <a:lnTo>
                    <a:pt x="209080" y="2252065"/>
                  </a:lnTo>
                  <a:lnTo>
                    <a:pt x="212852" y="2247633"/>
                  </a:lnTo>
                  <a:close/>
                </a:path>
                <a:path w="219709" h="2253615">
                  <a:moveTo>
                    <a:pt x="212915" y="1785251"/>
                  </a:moveTo>
                  <a:lnTo>
                    <a:pt x="211975" y="1773618"/>
                  </a:lnTo>
                  <a:lnTo>
                    <a:pt x="207441" y="1769300"/>
                  </a:lnTo>
                  <a:lnTo>
                    <a:pt x="196380" y="1769300"/>
                  </a:lnTo>
                  <a:lnTo>
                    <a:pt x="191071" y="1774659"/>
                  </a:lnTo>
                  <a:lnTo>
                    <a:pt x="191185" y="1780286"/>
                  </a:lnTo>
                  <a:lnTo>
                    <a:pt x="191350" y="1785912"/>
                  </a:lnTo>
                  <a:lnTo>
                    <a:pt x="196875" y="1790992"/>
                  </a:lnTo>
                  <a:lnTo>
                    <a:pt x="202565" y="1790725"/>
                  </a:lnTo>
                  <a:lnTo>
                    <a:pt x="208534" y="1790395"/>
                  </a:lnTo>
                  <a:lnTo>
                    <a:pt x="212915" y="1785251"/>
                  </a:lnTo>
                  <a:close/>
                </a:path>
                <a:path w="219709" h="2253615">
                  <a:moveTo>
                    <a:pt x="213512" y="2053005"/>
                  </a:moveTo>
                  <a:lnTo>
                    <a:pt x="209080" y="2048522"/>
                  </a:lnTo>
                  <a:lnTo>
                    <a:pt x="197866" y="2048192"/>
                  </a:lnTo>
                  <a:lnTo>
                    <a:pt x="193535" y="2052231"/>
                  </a:lnTo>
                  <a:lnTo>
                    <a:pt x="193370" y="2057806"/>
                  </a:lnTo>
                  <a:lnTo>
                    <a:pt x="193268" y="2063381"/>
                  </a:lnTo>
                  <a:lnTo>
                    <a:pt x="197370" y="2067648"/>
                  </a:lnTo>
                  <a:lnTo>
                    <a:pt x="203060" y="2067814"/>
                  </a:lnTo>
                  <a:lnTo>
                    <a:pt x="208584" y="2067966"/>
                  </a:lnTo>
                  <a:lnTo>
                    <a:pt x="213182" y="2063711"/>
                  </a:lnTo>
                  <a:lnTo>
                    <a:pt x="213512" y="2053005"/>
                  </a:lnTo>
                  <a:close/>
                </a:path>
                <a:path w="219709" h="2253615">
                  <a:moveTo>
                    <a:pt x="213512" y="1507782"/>
                  </a:moveTo>
                  <a:lnTo>
                    <a:pt x="213296" y="1501660"/>
                  </a:lnTo>
                  <a:lnTo>
                    <a:pt x="213131" y="1496034"/>
                  </a:lnTo>
                  <a:lnTo>
                    <a:pt x="207873" y="1490789"/>
                  </a:lnTo>
                  <a:lnTo>
                    <a:pt x="196062" y="1490459"/>
                  </a:lnTo>
                  <a:lnTo>
                    <a:pt x="190639" y="1495983"/>
                  </a:lnTo>
                  <a:lnTo>
                    <a:pt x="190969" y="1508226"/>
                  </a:lnTo>
                  <a:lnTo>
                    <a:pt x="195948" y="1513192"/>
                  </a:lnTo>
                  <a:lnTo>
                    <a:pt x="201688" y="1513408"/>
                  </a:lnTo>
                  <a:lnTo>
                    <a:pt x="207708" y="1513573"/>
                  </a:lnTo>
                  <a:lnTo>
                    <a:pt x="213512" y="1507782"/>
                  </a:lnTo>
                  <a:close/>
                </a:path>
                <a:path w="219709" h="2253615">
                  <a:moveTo>
                    <a:pt x="213626" y="1598930"/>
                  </a:moveTo>
                  <a:lnTo>
                    <a:pt x="212521" y="1587068"/>
                  </a:lnTo>
                  <a:lnTo>
                    <a:pt x="207276" y="1582318"/>
                  </a:lnTo>
                  <a:lnTo>
                    <a:pt x="195402" y="1582750"/>
                  </a:lnTo>
                  <a:lnTo>
                    <a:pt x="190360" y="1588490"/>
                  </a:lnTo>
                  <a:lnTo>
                    <a:pt x="190919" y="1594777"/>
                  </a:lnTo>
                  <a:lnTo>
                    <a:pt x="191465" y="1600517"/>
                  </a:lnTo>
                  <a:lnTo>
                    <a:pt x="196710" y="1605318"/>
                  </a:lnTo>
                  <a:lnTo>
                    <a:pt x="202349" y="1605102"/>
                  </a:lnTo>
                  <a:lnTo>
                    <a:pt x="208419" y="1604937"/>
                  </a:lnTo>
                  <a:lnTo>
                    <a:pt x="213626" y="1598930"/>
                  </a:lnTo>
                  <a:close/>
                </a:path>
                <a:path w="219709" h="2253615">
                  <a:moveTo>
                    <a:pt x="213791" y="1959559"/>
                  </a:moveTo>
                  <a:lnTo>
                    <a:pt x="208368" y="1954314"/>
                  </a:lnTo>
                  <a:lnTo>
                    <a:pt x="197370" y="1955025"/>
                  </a:lnTo>
                  <a:lnTo>
                    <a:pt x="193103" y="1959838"/>
                  </a:lnTo>
                  <a:lnTo>
                    <a:pt x="193319" y="1965248"/>
                  </a:lnTo>
                  <a:lnTo>
                    <a:pt x="193484" y="1970659"/>
                  </a:lnTo>
                  <a:lnTo>
                    <a:pt x="198081" y="1975192"/>
                  </a:lnTo>
                  <a:lnTo>
                    <a:pt x="203339" y="1975192"/>
                  </a:lnTo>
                  <a:lnTo>
                    <a:pt x="208419" y="1975192"/>
                  </a:lnTo>
                  <a:lnTo>
                    <a:pt x="213398" y="1970379"/>
                  </a:lnTo>
                  <a:lnTo>
                    <a:pt x="213791" y="1959559"/>
                  </a:lnTo>
                  <a:close/>
                </a:path>
                <a:path w="219709" h="2253615">
                  <a:moveTo>
                    <a:pt x="214172" y="1877707"/>
                  </a:moveTo>
                  <a:lnTo>
                    <a:pt x="213017" y="1867001"/>
                  </a:lnTo>
                  <a:lnTo>
                    <a:pt x="207873" y="1862569"/>
                  </a:lnTo>
                  <a:lnTo>
                    <a:pt x="202730" y="1862899"/>
                  </a:lnTo>
                  <a:lnTo>
                    <a:pt x="197421" y="1863280"/>
                  </a:lnTo>
                  <a:lnTo>
                    <a:pt x="193154" y="1868043"/>
                  </a:lnTo>
                  <a:lnTo>
                    <a:pt x="193484" y="1878850"/>
                  </a:lnTo>
                  <a:lnTo>
                    <a:pt x="198081" y="1883397"/>
                  </a:lnTo>
                  <a:lnTo>
                    <a:pt x="208915" y="1883397"/>
                  </a:lnTo>
                  <a:lnTo>
                    <a:pt x="214172" y="1877707"/>
                  </a:lnTo>
                  <a:close/>
                </a:path>
                <a:path w="219709" h="2253615">
                  <a:moveTo>
                    <a:pt x="214172" y="1403527"/>
                  </a:moveTo>
                  <a:lnTo>
                    <a:pt x="208864" y="1397736"/>
                  </a:lnTo>
                  <a:lnTo>
                    <a:pt x="196278" y="1396974"/>
                  </a:lnTo>
                  <a:lnTo>
                    <a:pt x="190919" y="1401724"/>
                  </a:lnTo>
                  <a:lnTo>
                    <a:pt x="190207" y="1414780"/>
                  </a:lnTo>
                  <a:lnTo>
                    <a:pt x="194792" y="1419860"/>
                  </a:lnTo>
                  <a:lnTo>
                    <a:pt x="207873" y="1420520"/>
                  </a:lnTo>
                  <a:lnTo>
                    <a:pt x="213398" y="1415707"/>
                  </a:lnTo>
                  <a:lnTo>
                    <a:pt x="213791" y="1409484"/>
                  </a:lnTo>
                  <a:lnTo>
                    <a:pt x="214172" y="1403527"/>
                  </a:lnTo>
                  <a:close/>
                </a:path>
                <a:path w="219709" h="2253615">
                  <a:moveTo>
                    <a:pt x="214439" y="1322057"/>
                  </a:moveTo>
                  <a:lnTo>
                    <a:pt x="213842" y="1309052"/>
                  </a:lnTo>
                  <a:lnTo>
                    <a:pt x="208584" y="1304023"/>
                  </a:lnTo>
                  <a:lnTo>
                    <a:pt x="195072" y="1303807"/>
                  </a:lnTo>
                  <a:lnTo>
                    <a:pt x="189814" y="1309217"/>
                  </a:lnTo>
                  <a:lnTo>
                    <a:pt x="190360" y="1322933"/>
                  </a:lnTo>
                  <a:lnTo>
                    <a:pt x="195351" y="1327797"/>
                  </a:lnTo>
                  <a:lnTo>
                    <a:pt x="201917" y="1327797"/>
                  </a:lnTo>
                  <a:lnTo>
                    <a:pt x="208800" y="1327797"/>
                  </a:lnTo>
                  <a:lnTo>
                    <a:pt x="214439" y="1322057"/>
                  </a:lnTo>
                  <a:close/>
                </a:path>
                <a:path w="219709" h="2253615">
                  <a:moveTo>
                    <a:pt x="214439" y="1230477"/>
                  </a:moveTo>
                  <a:lnTo>
                    <a:pt x="214223" y="1223594"/>
                  </a:lnTo>
                  <a:lnTo>
                    <a:pt x="214007" y="1216710"/>
                  </a:lnTo>
                  <a:lnTo>
                    <a:pt x="208038" y="1211516"/>
                  </a:lnTo>
                  <a:lnTo>
                    <a:pt x="194475" y="1212557"/>
                  </a:lnTo>
                  <a:lnTo>
                    <a:pt x="189814" y="1217803"/>
                  </a:lnTo>
                  <a:lnTo>
                    <a:pt x="190258" y="1230972"/>
                  </a:lnTo>
                  <a:lnTo>
                    <a:pt x="195237" y="1235938"/>
                  </a:lnTo>
                  <a:lnTo>
                    <a:pt x="208749" y="1236154"/>
                  </a:lnTo>
                  <a:lnTo>
                    <a:pt x="214439" y="1230477"/>
                  </a:lnTo>
                  <a:close/>
                </a:path>
                <a:path w="219709" h="2253615">
                  <a:moveTo>
                    <a:pt x="214769" y="1124750"/>
                  </a:moveTo>
                  <a:lnTo>
                    <a:pt x="209359" y="1118628"/>
                  </a:lnTo>
                  <a:lnTo>
                    <a:pt x="202628" y="1118247"/>
                  </a:lnTo>
                  <a:lnTo>
                    <a:pt x="196062" y="1117866"/>
                  </a:lnTo>
                  <a:lnTo>
                    <a:pt x="189814" y="1123594"/>
                  </a:lnTo>
                  <a:lnTo>
                    <a:pt x="189103" y="1136878"/>
                  </a:lnTo>
                  <a:lnTo>
                    <a:pt x="194691" y="1143165"/>
                  </a:lnTo>
                  <a:lnTo>
                    <a:pt x="207987" y="1143927"/>
                  </a:lnTo>
                  <a:lnTo>
                    <a:pt x="214109" y="1138237"/>
                  </a:lnTo>
                  <a:lnTo>
                    <a:pt x="214769" y="1124750"/>
                  </a:lnTo>
                  <a:close/>
                </a:path>
                <a:path w="219709" h="2253615">
                  <a:moveTo>
                    <a:pt x="214820" y="1045298"/>
                  </a:moveTo>
                  <a:lnTo>
                    <a:pt x="214769" y="1030820"/>
                  </a:lnTo>
                  <a:lnTo>
                    <a:pt x="209410" y="1025245"/>
                  </a:lnTo>
                  <a:lnTo>
                    <a:pt x="202565" y="1024915"/>
                  </a:lnTo>
                  <a:lnTo>
                    <a:pt x="195402" y="1024585"/>
                  </a:lnTo>
                  <a:lnTo>
                    <a:pt x="188836" y="1030820"/>
                  </a:lnTo>
                  <a:lnTo>
                    <a:pt x="188887" y="1037869"/>
                  </a:lnTo>
                  <a:lnTo>
                    <a:pt x="188887" y="1044536"/>
                  </a:lnTo>
                  <a:lnTo>
                    <a:pt x="194475" y="1050163"/>
                  </a:lnTo>
                  <a:lnTo>
                    <a:pt x="208965" y="1050810"/>
                  </a:lnTo>
                  <a:lnTo>
                    <a:pt x="214820" y="1045298"/>
                  </a:lnTo>
                  <a:close/>
                </a:path>
                <a:path w="219709" h="2253615">
                  <a:moveTo>
                    <a:pt x="215214" y="953389"/>
                  </a:moveTo>
                  <a:lnTo>
                    <a:pt x="215150" y="945959"/>
                  </a:lnTo>
                  <a:lnTo>
                    <a:pt x="215150" y="938580"/>
                  </a:lnTo>
                  <a:lnTo>
                    <a:pt x="209194" y="932510"/>
                  </a:lnTo>
                  <a:lnTo>
                    <a:pt x="194906" y="932510"/>
                  </a:lnTo>
                  <a:lnTo>
                    <a:pt x="188556" y="938911"/>
                  </a:lnTo>
                  <a:lnTo>
                    <a:pt x="188556" y="953058"/>
                  </a:lnTo>
                  <a:lnTo>
                    <a:pt x="194792" y="959294"/>
                  </a:lnTo>
                  <a:lnTo>
                    <a:pt x="201968" y="959345"/>
                  </a:lnTo>
                  <a:lnTo>
                    <a:pt x="209296" y="959345"/>
                  </a:lnTo>
                  <a:lnTo>
                    <a:pt x="215214" y="953389"/>
                  </a:lnTo>
                  <a:close/>
                </a:path>
                <a:path w="219709" h="2253615">
                  <a:moveTo>
                    <a:pt x="216027" y="859345"/>
                  </a:moveTo>
                  <a:lnTo>
                    <a:pt x="215430" y="851814"/>
                  </a:lnTo>
                  <a:lnTo>
                    <a:pt x="214884" y="844321"/>
                  </a:lnTo>
                  <a:lnTo>
                    <a:pt x="208800" y="839127"/>
                  </a:lnTo>
                  <a:lnTo>
                    <a:pt x="193700" y="839901"/>
                  </a:lnTo>
                  <a:lnTo>
                    <a:pt x="188125" y="845908"/>
                  </a:lnTo>
                  <a:lnTo>
                    <a:pt x="188671" y="861212"/>
                  </a:lnTo>
                  <a:lnTo>
                    <a:pt x="195453" y="867054"/>
                  </a:lnTo>
                  <a:lnTo>
                    <a:pt x="210832" y="865581"/>
                  </a:lnTo>
                  <a:lnTo>
                    <a:pt x="216027" y="859345"/>
                  </a:lnTo>
                  <a:close/>
                </a:path>
                <a:path w="219709" h="2253615">
                  <a:moveTo>
                    <a:pt x="216306" y="766737"/>
                  </a:moveTo>
                  <a:lnTo>
                    <a:pt x="216141" y="759409"/>
                  </a:lnTo>
                  <a:lnTo>
                    <a:pt x="215925" y="751865"/>
                  </a:lnTo>
                  <a:lnTo>
                    <a:pt x="209194" y="745477"/>
                  </a:lnTo>
                  <a:lnTo>
                    <a:pt x="194081" y="745858"/>
                  </a:lnTo>
                  <a:lnTo>
                    <a:pt x="187909" y="752475"/>
                  </a:lnTo>
                  <a:lnTo>
                    <a:pt x="188226" y="767715"/>
                  </a:lnTo>
                  <a:lnTo>
                    <a:pt x="194906" y="774166"/>
                  </a:lnTo>
                  <a:lnTo>
                    <a:pt x="209677" y="773722"/>
                  </a:lnTo>
                  <a:lnTo>
                    <a:pt x="216306" y="766737"/>
                  </a:lnTo>
                  <a:close/>
                </a:path>
                <a:path w="219709" h="2253615">
                  <a:moveTo>
                    <a:pt x="216687" y="674547"/>
                  </a:moveTo>
                  <a:lnTo>
                    <a:pt x="216408" y="658926"/>
                  </a:lnTo>
                  <a:lnTo>
                    <a:pt x="209740" y="652360"/>
                  </a:lnTo>
                  <a:lnTo>
                    <a:pt x="194360" y="652208"/>
                  </a:lnTo>
                  <a:lnTo>
                    <a:pt x="188010" y="658380"/>
                  </a:lnTo>
                  <a:lnTo>
                    <a:pt x="187794" y="666191"/>
                  </a:lnTo>
                  <a:lnTo>
                    <a:pt x="187579" y="674382"/>
                  </a:lnTo>
                  <a:lnTo>
                    <a:pt x="193103" y="680453"/>
                  </a:lnTo>
                  <a:lnTo>
                    <a:pt x="209575" y="681215"/>
                  </a:lnTo>
                  <a:lnTo>
                    <a:pt x="216687" y="674547"/>
                  </a:lnTo>
                  <a:close/>
                </a:path>
                <a:path w="219709" h="2253615">
                  <a:moveTo>
                    <a:pt x="217119" y="473519"/>
                  </a:moveTo>
                  <a:lnTo>
                    <a:pt x="210667" y="467017"/>
                  </a:lnTo>
                  <a:lnTo>
                    <a:pt x="193979" y="466750"/>
                  </a:lnTo>
                  <a:lnTo>
                    <a:pt x="187299" y="472922"/>
                  </a:lnTo>
                  <a:lnTo>
                    <a:pt x="186537" y="489915"/>
                  </a:lnTo>
                  <a:lnTo>
                    <a:pt x="193484" y="496912"/>
                  </a:lnTo>
                  <a:lnTo>
                    <a:pt x="210616" y="496582"/>
                  </a:lnTo>
                  <a:lnTo>
                    <a:pt x="217119" y="490029"/>
                  </a:lnTo>
                  <a:lnTo>
                    <a:pt x="217119" y="481774"/>
                  </a:lnTo>
                  <a:lnTo>
                    <a:pt x="217119" y="473519"/>
                  </a:lnTo>
                  <a:close/>
                </a:path>
                <a:path w="219709" h="2253615">
                  <a:moveTo>
                    <a:pt x="217233" y="567613"/>
                  </a:moveTo>
                  <a:lnTo>
                    <a:pt x="210451" y="560235"/>
                  </a:lnTo>
                  <a:lnTo>
                    <a:pt x="194411" y="559638"/>
                  </a:lnTo>
                  <a:lnTo>
                    <a:pt x="187515" y="566470"/>
                  </a:lnTo>
                  <a:lnTo>
                    <a:pt x="187464" y="574725"/>
                  </a:lnTo>
                  <a:lnTo>
                    <a:pt x="187413" y="583082"/>
                  </a:lnTo>
                  <a:lnTo>
                    <a:pt x="194081" y="589851"/>
                  </a:lnTo>
                  <a:lnTo>
                    <a:pt x="209791" y="589534"/>
                  </a:lnTo>
                  <a:lnTo>
                    <a:pt x="216408" y="583133"/>
                  </a:lnTo>
                  <a:lnTo>
                    <a:pt x="217233" y="567613"/>
                  </a:lnTo>
                  <a:close/>
                </a:path>
                <a:path w="219709" h="2253615">
                  <a:moveTo>
                    <a:pt x="217614" y="380530"/>
                  </a:moveTo>
                  <a:lnTo>
                    <a:pt x="210832" y="373316"/>
                  </a:lnTo>
                  <a:lnTo>
                    <a:pt x="193814" y="372986"/>
                  </a:lnTo>
                  <a:lnTo>
                    <a:pt x="186321" y="380365"/>
                  </a:lnTo>
                  <a:lnTo>
                    <a:pt x="186372" y="396430"/>
                  </a:lnTo>
                  <a:lnTo>
                    <a:pt x="193268" y="403694"/>
                  </a:lnTo>
                  <a:lnTo>
                    <a:pt x="209575" y="404787"/>
                  </a:lnTo>
                  <a:lnTo>
                    <a:pt x="217017" y="397954"/>
                  </a:lnTo>
                  <a:lnTo>
                    <a:pt x="217347" y="389267"/>
                  </a:lnTo>
                  <a:lnTo>
                    <a:pt x="217614" y="380530"/>
                  </a:lnTo>
                  <a:close/>
                </a:path>
                <a:path w="219709" h="2253615">
                  <a:moveTo>
                    <a:pt x="217830" y="288340"/>
                  </a:moveTo>
                  <a:lnTo>
                    <a:pt x="211213" y="281292"/>
                  </a:lnTo>
                  <a:lnTo>
                    <a:pt x="193649" y="280860"/>
                  </a:lnTo>
                  <a:lnTo>
                    <a:pt x="186207" y="287794"/>
                  </a:lnTo>
                  <a:lnTo>
                    <a:pt x="185661" y="304850"/>
                  </a:lnTo>
                  <a:lnTo>
                    <a:pt x="192824" y="312381"/>
                  </a:lnTo>
                  <a:lnTo>
                    <a:pt x="201472" y="312661"/>
                  </a:lnTo>
                  <a:lnTo>
                    <a:pt x="210286" y="312928"/>
                  </a:lnTo>
                  <a:lnTo>
                    <a:pt x="217398" y="306158"/>
                  </a:lnTo>
                  <a:lnTo>
                    <a:pt x="217830" y="288340"/>
                  </a:lnTo>
                  <a:close/>
                </a:path>
                <a:path w="219709" h="2253615">
                  <a:moveTo>
                    <a:pt x="218541" y="212229"/>
                  </a:moveTo>
                  <a:lnTo>
                    <a:pt x="217893" y="194081"/>
                  </a:lnTo>
                  <a:lnTo>
                    <a:pt x="209956" y="186766"/>
                  </a:lnTo>
                  <a:lnTo>
                    <a:pt x="192659" y="187858"/>
                  </a:lnTo>
                  <a:lnTo>
                    <a:pt x="185712" y="195237"/>
                  </a:lnTo>
                  <a:lnTo>
                    <a:pt x="185661" y="212559"/>
                  </a:lnTo>
                  <a:lnTo>
                    <a:pt x="193433" y="220319"/>
                  </a:lnTo>
                  <a:lnTo>
                    <a:pt x="211162" y="220040"/>
                  </a:lnTo>
                  <a:lnTo>
                    <a:pt x="218541" y="212229"/>
                  </a:lnTo>
                  <a:close/>
                </a:path>
                <a:path w="219709" h="2253615">
                  <a:moveTo>
                    <a:pt x="219036" y="102069"/>
                  </a:moveTo>
                  <a:lnTo>
                    <a:pt x="211658" y="94424"/>
                  </a:lnTo>
                  <a:lnTo>
                    <a:pt x="193154" y="93980"/>
                  </a:lnTo>
                  <a:lnTo>
                    <a:pt x="185712" y="100977"/>
                  </a:lnTo>
                  <a:lnTo>
                    <a:pt x="185216" y="119557"/>
                  </a:lnTo>
                  <a:lnTo>
                    <a:pt x="192112" y="126822"/>
                  </a:lnTo>
                  <a:lnTo>
                    <a:pt x="201523" y="127038"/>
                  </a:lnTo>
                  <a:lnTo>
                    <a:pt x="210947" y="127203"/>
                  </a:lnTo>
                  <a:lnTo>
                    <a:pt x="218490" y="120205"/>
                  </a:lnTo>
                  <a:lnTo>
                    <a:pt x="219036" y="102069"/>
                  </a:lnTo>
                  <a:close/>
                </a:path>
                <a:path w="219709" h="2253615">
                  <a:moveTo>
                    <a:pt x="219697" y="26174"/>
                  </a:moveTo>
                  <a:lnTo>
                    <a:pt x="219316" y="16878"/>
                  </a:lnTo>
                  <a:lnTo>
                    <a:pt x="218935" y="7429"/>
                  </a:lnTo>
                  <a:lnTo>
                    <a:pt x="210667" y="0"/>
                  </a:lnTo>
                  <a:lnTo>
                    <a:pt x="191401" y="927"/>
                  </a:lnTo>
                  <a:lnTo>
                    <a:pt x="184454" y="8902"/>
                  </a:lnTo>
                  <a:lnTo>
                    <a:pt x="185712" y="27978"/>
                  </a:lnTo>
                  <a:lnTo>
                    <a:pt x="193154" y="34861"/>
                  </a:lnTo>
                  <a:lnTo>
                    <a:pt x="211810" y="34417"/>
                  </a:lnTo>
                  <a:lnTo>
                    <a:pt x="219697" y="26174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8047704" y="5158155"/>
              <a:ext cx="206375" cy="1868170"/>
            </a:xfrm>
            <a:custGeom>
              <a:avLst/>
              <a:gdLst/>
              <a:ahLst/>
              <a:cxnLst/>
              <a:rect l="l" t="t" r="r" b="b"/>
              <a:pathLst>
                <a:path w="206375" h="1868170">
                  <a:moveTo>
                    <a:pt x="14058" y="1678863"/>
                  </a:moveTo>
                  <a:lnTo>
                    <a:pt x="13728" y="1676349"/>
                  </a:lnTo>
                  <a:lnTo>
                    <a:pt x="12369" y="1674660"/>
                  </a:lnTo>
                  <a:lnTo>
                    <a:pt x="9956" y="1674876"/>
                  </a:lnTo>
                  <a:lnTo>
                    <a:pt x="7772" y="1675091"/>
                  </a:lnTo>
                  <a:lnTo>
                    <a:pt x="6019" y="1676514"/>
                  </a:lnTo>
                  <a:lnTo>
                    <a:pt x="6070" y="1679079"/>
                  </a:lnTo>
                  <a:lnTo>
                    <a:pt x="6184" y="1681657"/>
                  </a:lnTo>
                  <a:lnTo>
                    <a:pt x="8039" y="1682965"/>
                  </a:lnTo>
                  <a:lnTo>
                    <a:pt x="12585" y="1682965"/>
                  </a:lnTo>
                  <a:lnTo>
                    <a:pt x="13893" y="1681213"/>
                  </a:lnTo>
                  <a:lnTo>
                    <a:pt x="14008" y="1678863"/>
                  </a:lnTo>
                  <a:close/>
                </a:path>
                <a:path w="206375" h="1868170">
                  <a:moveTo>
                    <a:pt x="14173" y="1773948"/>
                  </a:moveTo>
                  <a:lnTo>
                    <a:pt x="13728" y="1769465"/>
                  </a:lnTo>
                  <a:lnTo>
                    <a:pt x="12420" y="1767878"/>
                  </a:lnTo>
                  <a:lnTo>
                    <a:pt x="9677" y="1768373"/>
                  </a:lnTo>
                  <a:lnTo>
                    <a:pt x="7442" y="1768754"/>
                  </a:lnTo>
                  <a:lnTo>
                    <a:pt x="5854" y="1769948"/>
                  </a:lnTo>
                  <a:lnTo>
                    <a:pt x="6184" y="1772462"/>
                  </a:lnTo>
                  <a:lnTo>
                    <a:pt x="6515" y="1774812"/>
                  </a:lnTo>
                  <a:lnTo>
                    <a:pt x="8204" y="1776069"/>
                  </a:lnTo>
                  <a:lnTo>
                    <a:pt x="13081" y="1775752"/>
                  </a:lnTo>
                  <a:lnTo>
                    <a:pt x="14173" y="1773948"/>
                  </a:lnTo>
                  <a:close/>
                </a:path>
                <a:path w="206375" h="1868170">
                  <a:moveTo>
                    <a:pt x="15532" y="1582318"/>
                  </a:moveTo>
                  <a:lnTo>
                    <a:pt x="12852" y="1580286"/>
                  </a:lnTo>
                  <a:lnTo>
                    <a:pt x="9461" y="1580680"/>
                  </a:lnTo>
                  <a:lnTo>
                    <a:pt x="6731" y="1580946"/>
                  </a:lnTo>
                  <a:lnTo>
                    <a:pt x="4927" y="1583194"/>
                  </a:lnTo>
                  <a:lnTo>
                    <a:pt x="5473" y="1589366"/>
                  </a:lnTo>
                  <a:lnTo>
                    <a:pt x="7378" y="1590840"/>
                  </a:lnTo>
                  <a:lnTo>
                    <a:pt x="10236" y="1591005"/>
                  </a:lnTo>
                  <a:lnTo>
                    <a:pt x="13347" y="1590509"/>
                  </a:lnTo>
                  <a:lnTo>
                    <a:pt x="15532" y="1588922"/>
                  </a:lnTo>
                  <a:lnTo>
                    <a:pt x="15532" y="1582318"/>
                  </a:lnTo>
                  <a:close/>
                </a:path>
                <a:path w="206375" h="1868170">
                  <a:moveTo>
                    <a:pt x="15532" y="1492808"/>
                  </a:moveTo>
                  <a:lnTo>
                    <a:pt x="15151" y="1489862"/>
                  </a:lnTo>
                  <a:lnTo>
                    <a:pt x="13677" y="1488008"/>
                  </a:lnTo>
                  <a:lnTo>
                    <a:pt x="7543" y="1487462"/>
                  </a:lnTo>
                  <a:lnTo>
                    <a:pt x="5575" y="1489151"/>
                  </a:lnTo>
                  <a:lnTo>
                    <a:pt x="5092" y="1495602"/>
                  </a:lnTo>
                  <a:lnTo>
                    <a:pt x="6667" y="1498053"/>
                  </a:lnTo>
                  <a:lnTo>
                    <a:pt x="13677" y="1497672"/>
                  </a:lnTo>
                  <a:lnTo>
                    <a:pt x="15151" y="1495704"/>
                  </a:lnTo>
                  <a:lnTo>
                    <a:pt x="15532" y="1492808"/>
                  </a:lnTo>
                  <a:close/>
                </a:path>
                <a:path w="206375" h="1868170">
                  <a:moveTo>
                    <a:pt x="16192" y="1396746"/>
                  </a:moveTo>
                  <a:lnTo>
                    <a:pt x="13563" y="1394777"/>
                  </a:lnTo>
                  <a:lnTo>
                    <a:pt x="6235" y="1395272"/>
                  </a:lnTo>
                  <a:lnTo>
                    <a:pt x="3937" y="1397520"/>
                  </a:lnTo>
                  <a:lnTo>
                    <a:pt x="3937" y="1404886"/>
                  </a:lnTo>
                  <a:lnTo>
                    <a:pt x="6667" y="1406855"/>
                  </a:lnTo>
                  <a:lnTo>
                    <a:pt x="10833" y="1406855"/>
                  </a:lnTo>
                  <a:lnTo>
                    <a:pt x="14173" y="1406423"/>
                  </a:lnTo>
                  <a:lnTo>
                    <a:pt x="16192" y="1404569"/>
                  </a:lnTo>
                  <a:lnTo>
                    <a:pt x="16192" y="1396746"/>
                  </a:lnTo>
                  <a:close/>
                </a:path>
                <a:path w="206375" h="1868170">
                  <a:moveTo>
                    <a:pt x="16243" y="1307249"/>
                  </a:moveTo>
                  <a:lnTo>
                    <a:pt x="15646" y="1303858"/>
                  </a:lnTo>
                  <a:lnTo>
                    <a:pt x="13728" y="1301559"/>
                  </a:lnTo>
                  <a:lnTo>
                    <a:pt x="6184" y="1301788"/>
                  </a:lnTo>
                  <a:lnTo>
                    <a:pt x="3721" y="1304353"/>
                  </a:lnTo>
                  <a:lnTo>
                    <a:pt x="4318" y="1311732"/>
                  </a:lnTo>
                  <a:lnTo>
                    <a:pt x="6667" y="1314132"/>
                  </a:lnTo>
                  <a:lnTo>
                    <a:pt x="14224" y="1314018"/>
                  </a:lnTo>
                  <a:lnTo>
                    <a:pt x="16243" y="1311402"/>
                  </a:lnTo>
                  <a:lnTo>
                    <a:pt x="16243" y="1307249"/>
                  </a:lnTo>
                  <a:close/>
                </a:path>
                <a:path w="206375" h="1868170">
                  <a:moveTo>
                    <a:pt x="17348" y="1211135"/>
                  </a:moveTo>
                  <a:lnTo>
                    <a:pt x="14935" y="1208024"/>
                  </a:lnTo>
                  <a:lnTo>
                    <a:pt x="6515" y="1207528"/>
                  </a:lnTo>
                  <a:lnTo>
                    <a:pt x="3771" y="1209979"/>
                  </a:lnTo>
                  <a:lnTo>
                    <a:pt x="2679" y="1218450"/>
                  </a:lnTo>
                  <a:lnTo>
                    <a:pt x="5638" y="1220800"/>
                  </a:lnTo>
                  <a:lnTo>
                    <a:pt x="9842" y="1221841"/>
                  </a:lnTo>
                  <a:lnTo>
                    <a:pt x="13792" y="1221511"/>
                  </a:lnTo>
                  <a:lnTo>
                    <a:pt x="16471" y="1219492"/>
                  </a:lnTo>
                  <a:lnTo>
                    <a:pt x="16903" y="1215618"/>
                  </a:lnTo>
                  <a:lnTo>
                    <a:pt x="17348" y="1211135"/>
                  </a:lnTo>
                  <a:close/>
                </a:path>
                <a:path w="206375" h="1868170">
                  <a:moveTo>
                    <a:pt x="17399" y="1119390"/>
                  </a:moveTo>
                  <a:lnTo>
                    <a:pt x="15049" y="1116279"/>
                  </a:lnTo>
                  <a:lnTo>
                    <a:pt x="6565" y="1115669"/>
                  </a:lnTo>
                  <a:lnTo>
                    <a:pt x="3822" y="1118133"/>
                  </a:lnTo>
                  <a:lnTo>
                    <a:pt x="2628" y="1126604"/>
                  </a:lnTo>
                  <a:lnTo>
                    <a:pt x="5575" y="1129004"/>
                  </a:lnTo>
                  <a:lnTo>
                    <a:pt x="9791" y="1130046"/>
                  </a:lnTo>
                  <a:lnTo>
                    <a:pt x="13792" y="1129830"/>
                  </a:lnTo>
                  <a:lnTo>
                    <a:pt x="16471" y="1127747"/>
                  </a:lnTo>
                  <a:lnTo>
                    <a:pt x="17399" y="1119390"/>
                  </a:lnTo>
                  <a:close/>
                </a:path>
                <a:path w="206375" h="1868170">
                  <a:moveTo>
                    <a:pt x="18059" y="1030262"/>
                  </a:moveTo>
                  <a:lnTo>
                    <a:pt x="17780" y="1025728"/>
                  </a:lnTo>
                  <a:lnTo>
                    <a:pt x="15430" y="1022946"/>
                  </a:lnTo>
                  <a:lnTo>
                    <a:pt x="6451" y="1021524"/>
                  </a:lnTo>
                  <a:lnTo>
                    <a:pt x="2514" y="1025245"/>
                  </a:lnTo>
                  <a:lnTo>
                    <a:pt x="2844" y="1034694"/>
                  </a:lnTo>
                  <a:lnTo>
                    <a:pt x="5575" y="1037094"/>
                  </a:lnTo>
                  <a:lnTo>
                    <a:pt x="14668" y="1037323"/>
                  </a:lnTo>
                  <a:lnTo>
                    <a:pt x="17233" y="1034643"/>
                  </a:lnTo>
                  <a:lnTo>
                    <a:pt x="18059" y="1030262"/>
                  </a:lnTo>
                  <a:close/>
                </a:path>
                <a:path w="206375" h="1868170">
                  <a:moveTo>
                    <a:pt x="18542" y="940384"/>
                  </a:moveTo>
                  <a:lnTo>
                    <a:pt x="17995" y="936282"/>
                  </a:lnTo>
                  <a:lnTo>
                    <a:pt x="17399" y="932078"/>
                  </a:lnTo>
                  <a:lnTo>
                    <a:pt x="14986" y="929284"/>
                  </a:lnTo>
                  <a:lnTo>
                    <a:pt x="5905" y="928852"/>
                  </a:lnTo>
                  <a:lnTo>
                    <a:pt x="2463" y="932510"/>
                  </a:lnTo>
                  <a:lnTo>
                    <a:pt x="2946" y="941362"/>
                  </a:lnTo>
                  <a:lnTo>
                    <a:pt x="6070" y="944422"/>
                  </a:lnTo>
                  <a:lnTo>
                    <a:pt x="10071" y="944486"/>
                  </a:lnTo>
                  <a:lnTo>
                    <a:pt x="14338" y="944537"/>
                  </a:lnTo>
                  <a:lnTo>
                    <a:pt x="18542" y="940384"/>
                  </a:lnTo>
                  <a:close/>
                </a:path>
                <a:path w="206375" h="1868170">
                  <a:moveTo>
                    <a:pt x="18656" y="751370"/>
                  </a:moveTo>
                  <a:lnTo>
                    <a:pt x="18161" y="746785"/>
                  </a:lnTo>
                  <a:lnTo>
                    <a:pt x="15379" y="743839"/>
                  </a:lnTo>
                  <a:lnTo>
                    <a:pt x="5803" y="742848"/>
                  </a:lnTo>
                  <a:lnTo>
                    <a:pt x="1371" y="747661"/>
                  </a:lnTo>
                  <a:lnTo>
                    <a:pt x="2514" y="757389"/>
                  </a:lnTo>
                  <a:lnTo>
                    <a:pt x="5575" y="760120"/>
                  </a:lnTo>
                  <a:lnTo>
                    <a:pt x="14770" y="760336"/>
                  </a:lnTo>
                  <a:lnTo>
                    <a:pt x="18656" y="755967"/>
                  </a:lnTo>
                  <a:lnTo>
                    <a:pt x="18656" y="751370"/>
                  </a:lnTo>
                  <a:close/>
                </a:path>
                <a:path w="206375" h="1868170">
                  <a:moveTo>
                    <a:pt x="19037" y="560514"/>
                  </a:moveTo>
                  <a:lnTo>
                    <a:pt x="15100" y="556526"/>
                  </a:lnTo>
                  <a:lnTo>
                    <a:pt x="10121" y="556577"/>
                  </a:lnTo>
                  <a:lnTo>
                    <a:pt x="5473" y="556577"/>
                  </a:lnTo>
                  <a:lnTo>
                    <a:pt x="977" y="561009"/>
                  </a:lnTo>
                  <a:lnTo>
                    <a:pt x="977" y="570179"/>
                  </a:lnTo>
                  <a:lnTo>
                    <a:pt x="5473" y="574662"/>
                  </a:lnTo>
                  <a:lnTo>
                    <a:pt x="14986" y="574662"/>
                  </a:lnTo>
                  <a:lnTo>
                    <a:pt x="19037" y="570623"/>
                  </a:lnTo>
                  <a:lnTo>
                    <a:pt x="19037" y="560514"/>
                  </a:lnTo>
                  <a:close/>
                </a:path>
                <a:path w="206375" h="1868170">
                  <a:moveTo>
                    <a:pt x="19100" y="663892"/>
                  </a:moveTo>
                  <a:lnTo>
                    <a:pt x="18986" y="653453"/>
                  </a:lnTo>
                  <a:lnTo>
                    <a:pt x="16090" y="650557"/>
                  </a:lnTo>
                  <a:lnTo>
                    <a:pt x="6350" y="649033"/>
                  </a:lnTo>
                  <a:lnTo>
                    <a:pt x="1524" y="653072"/>
                  </a:lnTo>
                  <a:lnTo>
                    <a:pt x="660" y="662698"/>
                  </a:lnTo>
                  <a:lnTo>
                    <a:pt x="4762" y="667169"/>
                  </a:lnTo>
                  <a:lnTo>
                    <a:pt x="9791" y="667397"/>
                  </a:lnTo>
                  <a:lnTo>
                    <a:pt x="15049" y="667664"/>
                  </a:lnTo>
                  <a:lnTo>
                    <a:pt x="19100" y="663892"/>
                  </a:lnTo>
                  <a:close/>
                </a:path>
                <a:path w="206375" h="1868170">
                  <a:moveTo>
                    <a:pt x="19253" y="839736"/>
                  </a:moveTo>
                  <a:lnTo>
                    <a:pt x="14935" y="834809"/>
                  </a:lnTo>
                  <a:lnTo>
                    <a:pt x="10172" y="835088"/>
                  </a:lnTo>
                  <a:lnTo>
                    <a:pt x="5245" y="835418"/>
                  </a:lnTo>
                  <a:lnTo>
                    <a:pt x="2298" y="838314"/>
                  </a:lnTo>
                  <a:lnTo>
                    <a:pt x="1587" y="847598"/>
                  </a:lnTo>
                  <a:lnTo>
                    <a:pt x="5410" y="851750"/>
                  </a:lnTo>
                  <a:lnTo>
                    <a:pt x="10121" y="852081"/>
                  </a:lnTo>
                  <a:lnTo>
                    <a:pt x="14439" y="851700"/>
                  </a:lnTo>
                  <a:lnTo>
                    <a:pt x="17780" y="849515"/>
                  </a:lnTo>
                  <a:lnTo>
                    <a:pt x="19253" y="839736"/>
                  </a:lnTo>
                  <a:close/>
                </a:path>
                <a:path w="206375" h="1868170">
                  <a:moveTo>
                    <a:pt x="19253" y="282765"/>
                  </a:moveTo>
                  <a:lnTo>
                    <a:pt x="15595" y="278726"/>
                  </a:lnTo>
                  <a:lnTo>
                    <a:pt x="5803" y="278396"/>
                  </a:lnTo>
                  <a:lnTo>
                    <a:pt x="1206" y="282549"/>
                  </a:lnTo>
                  <a:lnTo>
                    <a:pt x="1041" y="287197"/>
                  </a:lnTo>
                  <a:lnTo>
                    <a:pt x="812" y="291782"/>
                  </a:lnTo>
                  <a:lnTo>
                    <a:pt x="5092" y="296379"/>
                  </a:lnTo>
                  <a:lnTo>
                    <a:pt x="9791" y="296646"/>
                  </a:lnTo>
                  <a:lnTo>
                    <a:pt x="14668" y="296862"/>
                  </a:lnTo>
                  <a:lnTo>
                    <a:pt x="18821" y="292925"/>
                  </a:lnTo>
                  <a:lnTo>
                    <a:pt x="19037" y="287909"/>
                  </a:lnTo>
                  <a:lnTo>
                    <a:pt x="19253" y="282765"/>
                  </a:lnTo>
                  <a:close/>
                </a:path>
                <a:path w="206375" h="1868170">
                  <a:moveTo>
                    <a:pt x="19418" y="385330"/>
                  </a:moveTo>
                  <a:lnTo>
                    <a:pt x="18656" y="374891"/>
                  </a:lnTo>
                  <a:lnTo>
                    <a:pt x="15532" y="372211"/>
                  </a:lnTo>
                  <a:lnTo>
                    <a:pt x="5740" y="371348"/>
                  </a:lnTo>
                  <a:lnTo>
                    <a:pt x="1092" y="375818"/>
                  </a:lnTo>
                  <a:lnTo>
                    <a:pt x="977" y="385330"/>
                  </a:lnTo>
                  <a:lnTo>
                    <a:pt x="5308" y="389483"/>
                  </a:lnTo>
                  <a:lnTo>
                    <a:pt x="10388" y="389432"/>
                  </a:lnTo>
                  <a:lnTo>
                    <a:pt x="15646" y="389318"/>
                  </a:lnTo>
                  <a:lnTo>
                    <a:pt x="19418" y="385330"/>
                  </a:lnTo>
                  <a:close/>
                </a:path>
                <a:path w="206375" h="1868170">
                  <a:moveTo>
                    <a:pt x="19583" y="477507"/>
                  </a:moveTo>
                  <a:lnTo>
                    <a:pt x="18986" y="472490"/>
                  </a:lnTo>
                  <a:lnTo>
                    <a:pt x="18275" y="467461"/>
                  </a:lnTo>
                  <a:lnTo>
                    <a:pt x="13957" y="464121"/>
                  </a:lnTo>
                  <a:lnTo>
                    <a:pt x="8915" y="464832"/>
                  </a:lnTo>
                  <a:lnTo>
                    <a:pt x="4152" y="465543"/>
                  </a:lnTo>
                  <a:lnTo>
                    <a:pt x="431" y="470357"/>
                  </a:lnTo>
                  <a:lnTo>
                    <a:pt x="1917" y="479691"/>
                  </a:lnTo>
                  <a:lnTo>
                    <a:pt x="6731" y="483362"/>
                  </a:lnTo>
                  <a:lnTo>
                    <a:pt x="16243" y="482041"/>
                  </a:lnTo>
                  <a:lnTo>
                    <a:pt x="19583" y="477507"/>
                  </a:lnTo>
                  <a:close/>
                </a:path>
                <a:path w="206375" h="1868170">
                  <a:moveTo>
                    <a:pt x="19862" y="200533"/>
                  </a:moveTo>
                  <a:lnTo>
                    <a:pt x="19646" y="195338"/>
                  </a:lnTo>
                  <a:lnTo>
                    <a:pt x="19367" y="190144"/>
                  </a:lnTo>
                  <a:lnTo>
                    <a:pt x="15595" y="186486"/>
                  </a:lnTo>
                  <a:lnTo>
                    <a:pt x="10388" y="186385"/>
                  </a:lnTo>
                  <a:lnTo>
                    <a:pt x="4813" y="186321"/>
                  </a:lnTo>
                  <a:lnTo>
                    <a:pt x="330" y="190804"/>
                  </a:lnTo>
                  <a:lnTo>
                    <a:pt x="876" y="201574"/>
                  </a:lnTo>
                  <a:lnTo>
                    <a:pt x="5740" y="205663"/>
                  </a:lnTo>
                  <a:lnTo>
                    <a:pt x="16357" y="204635"/>
                  </a:lnTo>
                  <a:lnTo>
                    <a:pt x="19862" y="200533"/>
                  </a:lnTo>
                  <a:close/>
                </a:path>
                <a:path w="206375" h="1868170">
                  <a:moveTo>
                    <a:pt x="20078" y="98132"/>
                  </a:moveTo>
                  <a:lnTo>
                    <a:pt x="15760" y="93052"/>
                  </a:lnTo>
                  <a:lnTo>
                    <a:pt x="5638" y="92837"/>
                  </a:lnTo>
                  <a:lnTo>
                    <a:pt x="1041" y="96875"/>
                  </a:lnTo>
                  <a:lnTo>
                    <a:pt x="0" y="106984"/>
                  </a:lnTo>
                  <a:lnTo>
                    <a:pt x="4483" y="112128"/>
                  </a:lnTo>
                  <a:lnTo>
                    <a:pt x="9842" y="112344"/>
                  </a:lnTo>
                  <a:lnTo>
                    <a:pt x="14554" y="112509"/>
                  </a:lnTo>
                  <a:lnTo>
                    <a:pt x="19151" y="108407"/>
                  </a:lnTo>
                  <a:lnTo>
                    <a:pt x="20078" y="98132"/>
                  </a:lnTo>
                  <a:close/>
                </a:path>
                <a:path w="206375" h="1868170">
                  <a:moveTo>
                    <a:pt x="20129" y="4800"/>
                  </a:moveTo>
                  <a:lnTo>
                    <a:pt x="16243" y="330"/>
                  </a:lnTo>
                  <a:lnTo>
                    <a:pt x="5410" y="0"/>
                  </a:lnTo>
                  <a:lnTo>
                    <a:pt x="1206" y="3543"/>
                  </a:lnTo>
                  <a:lnTo>
                    <a:pt x="50" y="13931"/>
                  </a:lnTo>
                  <a:lnTo>
                    <a:pt x="4267" y="18745"/>
                  </a:lnTo>
                  <a:lnTo>
                    <a:pt x="9791" y="18961"/>
                  </a:lnTo>
                  <a:lnTo>
                    <a:pt x="14986" y="19177"/>
                  </a:lnTo>
                  <a:lnTo>
                    <a:pt x="18986" y="15735"/>
                  </a:lnTo>
                  <a:lnTo>
                    <a:pt x="20129" y="4800"/>
                  </a:lnTo>
                  <a:close/>
                </a:path>
                <a:path w="206375" h="1868170">
                  <a:moveTo>
                    <a:pt x="107581" y="1769948"/>
                  </a:moveTo>
                  <a:lnTo>
                    <a:pt x="106095" y="1768703"/>
                  </a:lnTo>
                  <a:lnTo>
                    <a:pt x="103860" y="1768309"/>
                  </a:lnTo>
                  <a:lnTo>
                    <a:pt x="101333" y="1767928"/>
                  </a:lnTo>
                  <a:lnTo>
                    <a:pt x="99860" y="1769351"/>
                  </a:lnTo>
                  <a:lnTo>
                    <a:pt x="99428" y="1773948"/>
                  </a:lnTo>
                  <a:lnTo>
                    <a:pt x="100520" y="1775802"/>
                  </a:lnTo>
                  <a:lnTo>
                    <a:pt x="105384" y="1776133"/>
                  </a:lnTo>
                  <a:lnTo>
                    <a:pt x="106921" y="1774875"/>
                  </a:lnTo>
                  <a:lnTo>
                    <a:pt x="107416" y="1772691"/>
                  </a:lnTo>
                  <a:lnTo>
                    <a:pt x="107581" y="1769948"/>
                  </a:lnTo>
                  <a:close/>
                </a:path>
                <a:path w="206375" h="1868170">
                  <a:moveTo>
                    <a:pt x="107632" y="1865909"/>
                  </a:moveTo>
                  <a:lnTo>
                    <a:pt x="107086" y="1861045"/>
                  </a:lnTo>
                  <a:lnTo>
                    <a:pt x="105283" y="1860003"/>
                  </a:lnTo>
                  <a:lnTo>
                    <a:pt x="102984" y="1860118"/>
                  </a:lnTo>
                  <a:lnTo>
                    <a:pt x="100457" y="1860283"/>
                  </a:lnTo>
                  <a:lnTo>
                    <a:pt x="99314" y="1862023"/>
                  </a:lnTo>
                  <a:lnTo>
                    <a:pt x="99860" y="1866557"/>
                  </a:lnTo>
                  <a:lnTo>
                    <a:pt x="101231" y="1868093"/>
                  </a:lnTo>
                  <a:lnTo>
                    <a:pt x="104241" y="1867649"/>
                  </a:lnTo>
                  <a:lnTo>
                    <a:pt x="106095" y="1867217"/>
                  </a:lnTo>
                  <a:lnTo>
                    <a:pt x="107632" y="1865909"/>
                  </a:lnTo>
                  <a:close/>
                </a:path>
                <a:path w="206375" h="1868170">
                  <a:moveTo>
                    <a:pt x="108394" y="1678927"/>
                  </a:moveTo>
                  <a:lnTo>
                    <a:pt x="108127" y="1675917"/>
                  </a:lnTo>
                  <a:lnTo>
                    <a:pt x="106756" y="1673948"/>
                  </a:lnTo>
                  <a:lnTo>
                    <a:pt x="103581" y="1673898"/>
                  </a:lnTo>
                  <a:lnTo>
                    <a:pt x="100520" y="1673898"/>
                  </a:lnTo>
                  <a:lnTo>
                    <a:pt x="98488" y="1675587"/>
                  </a:lnTo>
                  <a:lnTo>
                    <a:pt x="98005" y="1682038"/>
                  </a:lnTo>
                  <a:lnTo>
                    <a:pt x="100139" y="1684108"/>
                  </a:lnTo>
                  <a:lnTo>
                    <a:pt x="106972" y="1684007"/>
                  </a:lnTo>
                  <a:lnTo>
                    <a:pt x="108229" y="1681822"/>
                  </a:lnTo>
                  <a:lnTo>
                    <a:pt x="108394" y="1678927"/>
                  </a:lnTo>
                  <a:close/>
                </a:path>
                <a:path w="206375" h="1868170">
                  <a:moveTo>
                    <a:pt x="108559" y="1588541"/>
                  </a:moveTo>
                  <a:lnTo>
                    <a:pt x="108394" y="1585480"/>
                  </a:lnTo>
                  <a:lnTo>
                    <a:pt x="108178" y="1582534"/>
                  </a:lnTo>
                  <a:lnTo>
                    <a:pt x="106375" y="1580896"/>
                  </a:lnTo>
                  <a:lnTo>
                    <a:pt x="103301" y="1580565"/>
                  </a:lnTo>
                  <a:lnTo>
                    <a:pt x="100520" y="1581061"/>
                  </a:lnTo>
                  <a:lnTo>
                    <a:pt x="98221" y="1582483"/>
                  </a:lnTo>
                  <a:lnTo>
                    <a:pt x="98056" y="1585544"/>
                  </a:lnTo>
                  <a:lnTo>
                    <a:pt x="97891" y="1589252"/>
                  </a:lnTo>
                  <a:lnTo>
                    <a:pt x="100457" y="1591106"/>
                  </a:lnTo>
                  <a:lnTo>
                    <a:pt x="106870" y="1590725"/>
                  </a:lnTo>
                  <a:lnTo>
                    <a:pt x="108559" y="1588541"/>
                  </a:lnTo>
                  <a:close/>
                </a:path>
                <a:path w="206375" h="1868170">
                  <a:moveTo>
                    <a:pt x="109715" y="1495983"/>
                  </a:moveTo>
                  <a:lnTo>
                    <a:pt x="109601" y="1492643"/>
                  </a:lnTo>
                  <a:lnTo>
                    <a:pt x="109435" y="1488655"/>
                  </a:lnTo>
                  <a:lnTo>
                    <a:pt x="106807" y="1486687"/>
                  </a:lnTo>
                  <a:lnTo>
                    <a:pt x="102920" y="1486687"/>
                  </a:lnTo>
                  <a:lnTo>
                    <a:pt x="99364" y="1487297"/>
                  </a:lnTo>
                  <a:lnTo>
                    <a:pt x="97294" y="1489151"/>
                  </a:lnTo>
                  <a:lnTo>
                    <a:pt x="97510" y="1496910"/>
                  </a:lnTo>
                  <a:lnTo>
                    <a:pt x="100025" y="1498879"/>
                  </a:lnTo>
                  <a:lnTo>
                    <a:pt x="104076" y="1498498"/>
                  </a:lnTo>
                  <a:lnTo>
                    <a:pt x="107518" y="1498219"/>
                  </a:lnTo>
                  <a:lnTo>
                    <a:pt x="109715" y="1495983"/>
                  </a:lnTo>
                  <a:close/>
                </a:path>
                <a:path w="206375" h="1868170">
                  <a:moveTo>
                    <a:pt x="109867" y="1400848"/>
                  </a:moveTo>
                  <a:lnTo>
                    <a:pt x="108673" y="1396479"/>
                  </a:lnTo>
                  <a:lnTo>
                    <a:pt x="106260" y="1394460"/>
                  </a:lnTo>
                  <a:lnTo>
                    <a:pt x="98767" y="1395653"/>
                  </a:lnTo>
                  <a:lnTo>
                    <a:pt x="97066" y="1398003"/>
                  </a:lnTo>
                  <a:lnTo>
                    <a:pt x="97447" y="1401508"/>
                  </a:lnTo>
                  <a:lnTo>
                    <a:pt x="97891" y="1405826"/>
                  </a:lnTo>
                  <a:lnTo>
                    <a:pt x="100685" y="1407236"/>
                  </a:lnTo>
                  <a:lnTo>
                    <a:pt x="104673" y="1406690"/>
                  </a:lnTo>
                  <a:lnTo>
                    <a:pt x="108178" y="1406144"/>
                  </a:lnTo>
                  <a:lnTo>
                    <a:pt x="109435" y="1403629"/>
                  </a:lnTo>
                  <a:lnTo>
                    <a:pt x="109867" y="1400848"/>
                  </a:lnTo>
                  <a:close/>
                </a:path>
                <a:path w="206375" h="1868170">
                  <a:moveTo>
                    <a:pt x="110426" y="1210754"/>
                  </a:moveTo>
                  <a:lnTo>
                    <a:pt x="107899" y="1208239"/>
                  </a:lnTo>
                  <a:lnTo>
                    <a:pt x="104127" y="1207795"/>
                  </a:lnTo>
                  <a:lnTo>
                    <a:pt x="99479" y="1207312"/>
                  </a:lnTo>
                  <a:lnTo>
                    <a:pt x="96850" y="1210144"/>
                  </a:lnTo>
                  <a:lnTo>
                    <a:pt x="96418" y="1218615"/>
                  </a:lnTo>
                  <a:lnTo>
                    <a:pt x="98869" y="1220863"/>
                  </a:lnTo>
                  <a:lnTo>
                    <a:pt x="102819" y="1221790"/>
                  </a:lnTo>
                  <a:lnTo>
                    <a:pt x="107137" y="1221409"/>
                  </a:lnTo>
                  <a:lnTo>
                    <a:pt x="110197" y="1219441"/>
                  </a:lnTo>
                  <a:lnTo>
                    <a:pt x="110426" y="1210754"/>
                  </a:lnTo>
                  <a:close/>
                </a:path>
                <a:path w="206375" h="1868170">
                  <a:moveTo>
                    <a:pt x="110578" y="1311783"/>
                  </a:moveTo>
                  <a:lnTo>
                    <a:pt x="110312" y="1307198"/>
                  </a:lnTo>
                  <a:lnTo>
                    <a:pt x="110032" y="1303261"/>
                  </a:lnTo>
                  <a:lnTo>
                    <a:pt x="107467" y="1301076"/>
                  </a:lnTo>
                  <a:lnTo>
                    <a:pt x="98653" y="1301076"/>
                  </a:lnTo>
                  <a:lnTo>
                    <a:pt x="96354" y="1303858"/>
                  </a:lnTo>
                  <a:lnTo>
                    <a:pt x="96964" y="1312329"/>
                  </a:lnTo>
                  <a:lnTo>
                    <a:pt x="99364" y="1314513"/>
                  </a:lnTo>
                  <a:lnTo>
                    <a:pt x="103860" y="1314627"/>
                  </a:lnTo>
                  <a:lnTo>
                    <a:pt x="108013" y="1314297"/>
                  </a:lnTo>
                  <a:lnTo>
                    <a:pt x="110578" y="1311783"/>
                  </a:lnTo>
                  <a:close/>
                </a:path>
                <a:path w="206375" h="1868170">
                  <a:moveTo>
                    <a:pt x="110972" y="1122832"/>
                  </a:moveTo>
                  <a:lnTo>
                    <a:pt x="110693" y="1118400"/>
                  </a:lnTo>
                  <a:lnTo>
                    <a:pt x="108394" y="1115669"/>
                  </a:lnTo>
                  <a:lnTo>
                    <a:pt x="99695" y="1114793"/>
                  </a:lnTo>
                  <a:lnTo>
                    <a:pt x="95542" y="1118730"/>
                  </a:lnTo>
                  <a:lnTo>
                    <a:pt x="95592" y="1122832"/>
                  </a:lnTo>
                  <a:lnTo>
                    <a:pt x="95707" y="1127315"/>
                  </a:lnTo>
                  <a:lnTo>
                    <a:pt x="99910" y="1131189"/>
                  </a:lnTo>
                  <a:lnTo>
                    <a:pt x="108445" y="1130046"/>
                  </a:lnTo>
                  <a:lnTo>
                    <a:pt x="110744" y="1127315"/>
                  </a:lnTo>
                  <a:lnTo>
                    <a:pt x="110972" y="1122832"/>
                  </a:lnTo>
                  <a:close/>
                </a:path>
                <a:path w="206375" h="1868170">
                  <a:moveTo>
                    <a:pt x="110972" y="1034199"/>
                  </a:moveTo>
                  <a:lnTo>
                    <a:pt x="110909" y="1029449"/>
                  </a:lnTo>
                  <a:lnTo>
                    <a:pt x="110642" y="1024699"/>
                  </a:lnTo>
                  <a:lnTo>
                    <a:pt x="107797" y="1022400"/>
                  </a:lnTo>
                  <a:lnTo>
                    <a:pt x="98869" y="1021956"/>
                  </a:lnTo>
                  <a:lnTo>
                    <a:pt x="94881" y="1026439"/>
                  </a:lnTo>
                  <a:lnTo>
                    <a:pt x="96469" y="1035189"/>
                  </a:lnTo>
                  <a:lnTo>
                    <a:pt x="99529" y="1037539"/>
                  </a:lnTo>
                  <a:lnTo>
                    <a:pt x="108445" y="1036878"/>
                  </a:lnTo>
                  <a:lnTo>
                    <a:pt x="110972" y="1034199"/>
                  </a:lnTo>
                  <a:close/>
                </a:path>
                <a:path w="206375" h="1868170">
                  <a:moveTo>
                    <a:pt x="111683" y="838644"/>
                  </a:moveTo>
                  <a:lnTo>
                    <a:pt x="108610" y="835583"/>
                  </a:lnTo>
                  <a:lnTo>
                    <a:pt x="99034" y="834593"/>
                  </a:lnTo>
                  <a:lnTo>
                    <a:pt x="94602" y="839508"/>
                  </a:lnTo>
                  <a:lnTo>
                    <a:pt x="95313" y="848423"/>
                  </a:lnTo>
                  <a:lnTo>
                    <a:pt x="99580" y="852297"/>
                  </a:lnTo>
                  <a:lnTo>
                    <a:pt x="103695" y="852131"/>
                  </a:lnTo>
                  <a:lnTo>
                    <a:pt x="108559" y="851319"/>
                  </a:lnTo>
                  <a:lnTo>
                    <a:pt x="111683" y="848525"/>
                  </a:lnTo>
                  <a:lnTo>
                    <a:pt x="111683" y="838644"/>
                  </a:lnTo>
                  <a:close/>
                </a:path>
                <a:path w="206375" h="1868170">
                  <a:moveTo>
                    <a:pt x="111734" y="936663"/>
                  </a:moveTo>
                  <a:lnTo>
                    <a:pt x="111074" y="931583"/>
                  </a:lnTo>
                  <a:lnTo>
                    <a:pt x="108445" y="928471"/>
                  </a:lnTo>
                  <a:lnTo>
                    <a:pt x="98005" y="928687"/>
                  </a:lnTo>
                  <a:lnTo>
                    <a:pt x="94996" y="931697"/>
                  </a:lnTo>
                  <a:lnTo>
                    <a:pt x="95211" y="941971"/>
                  </a:lnTo>
                  <a:lnTo>
                    <a:pt x="98272" y="944918"/>
                  </a:lnTo>
                  <a:lnTo>
                    <a:pt x="103466" y="944867"/>
                  </a:lnTo>
                  <a:lnTo>
                    <a:pt x="108724" y="944867"/>
                  </a:lnTo>
                  <a:lnTo>
                    <a:pt x="111188" y="941590"/>
                  </a:lnTo>
                  <a:lnTo>
                    <a:pt x="111734" y="936663"/>
                  </a:lnTo>
                  <a:close/>
                </a:path>
                <a:path w="206375" h="1868170">
                  <a:moveTo>
                    <a:pt x="112661" y="561111"/>
                  </a:moveTo>
                  <a:lnTo>
                    <a:pt x="108229" y="556628"/>
                  </a:lnTo>
                  <a:lnTo>
                    <a:pt x="103530" y="556577"/>
                  </a:lnTo>
                  <a:lnTo>
                    <a:pt x="98552" y="556463"/>
                  </a:lnTo>
                  <a:lnTo>
                    <a:pt x="94551" y="560463"/>
                  </a:lnTo>
                  <a:lnTo>
                    <a:pt x="94500" y="565480"/>
                  </a:lnTo>
                  <a:lnTo>
                    <a:pt x="94500" y="570572"/>
                  </a:lnTo>
                  <a:lnTo>
                    <a:pt x="98386" y="574611"/>
                  </a:lnTo>
                  <a:lnTo>
                    <a:pt x="103301" y="574662"/>
                  </a:lnTo>
                  <a:lnTo>
                    <a:pt x="107962" y="574662"/>
                  </a:lnTo>
                  <a:lnTo>
                    <a:pt x="112496" y="570293"/>
                  </a:lnTo>
                  <a:lnTo>
                    <a:pt x="112560" y="565708"/>
                  </a:lnTo>
                  <a:lnTo>
                    <a:pt x="112661" y="561111"/>
                  </a:lnTo>
                  <a:close/>
                </a:path>
                <a:path w="206375" h="1868170">
                  <a:moveTo>
                    <a:pt x="112661" y="385216"/>
                  </a:moveTo>
                  <a:lnTo>
                    <a:pt x="112560" y="380415"/>
                  </a:lnTo>
                  <a:lnTo>
                    <a:pt x="112395" y="375716"/>
                  </a:lnTo>
                  <a:lnTo>
                    <a:pt x="107734" y="371449"/>
                  </a:lnTo>
                  <a:lnTo>
                    <a:pt x="97840" y="371995"/>
                  </a:lnTo>
                  <a:lnTo>
                    <a:pt x="94056" y="376313"/>
                  </a:lnTo>
                  <a:lnTo>
                    <a:pt x="95148" y="386638"/>
                  </a:lnTo>
                  <a:lnTo>
                    <a:pt x="98323" y="389153"/>
                  </a:lnTo>
                  <a:lnTo>
                    <a:pt x="108343" y="389597"/>
                  </a:lnTo>
                  <a:lnTo>
                    <a:pt x="112661" y="385216"/>
                  </a:lnTo>
                  <a:close/>
                </a:path>
                <a:path w="206375" h="1868170">
                  <a:moveTo>
                    <a:pt x="112826" y="747610"/>
                  </a:moveTo>
                  <a:lnTo>
                    <a:pt x="108673" y="743077"/>
                  </a:lnTo>
                  <a:lnTo>
                    <a:pt x="98933" y="742518"/>
                  </a:lnTo>
                  <a:lnTo>
                    <a:pt x="94830" y="746290"/>
                  </a:lnTo>
                  <a:lnTo>
                    <a:pt x="94386" y="756348"/>
                  </a:lnTo>
                  <a:lnTo>
                    <a:pt x="98107" y="760615"/>
                  </a:lnTo>
                  <a:lnTo>
                    <a:pt x="107683" y="761047"/>
                  </a:lnTo>
                  <a:lnTo>
                    <a:pt x="112331" y="756894"/>
                  </a:lnTo>
                  <a:lnTo>
                    <a:pt x="112610" y="752246"/>
                  </a:lnTo>
                  <a:lnTo>
                    <a:pt x="112826" y="747610"/>
                  </a:lnTo>
                  <a:close/>
                </a:path>
                <a:path w="206375" h="1868170">
                  <a:moveTo>
                    <a:pt x="112877" y="477888"/>
                  </a:moveTo>
                  <a:lnTo>
                    <a:pt x="112560" y="473303"/>
                  </a:lnTo>
                  <a:lnTo>
                    <a:pt x="112280" y="468553"/>
                  </a:lnTo>
                  <a:lnTo>
                    <a:pt x="107734" y="464566"/>
                  </a:lnTo>
                  <a:lnTo>
                    <a:pt x="97942" y="464997"/>
                  </a:lnTo>
                  <a:lnTo>
                    <a:pt x="94335" y="469099"/>
                  </a:lnTo>
                  <a:lnTo>
                    <a:pt x="94881" y="479209"/>
                  </a:lnTo>
                  <a:lnTo>
                    <a:pt x="99098" y="483082"/>
                  </a:lnTo>
                  <a:lnTo>
                    <a:pt x="108673" y="482536"/>
                  </a:lnTo>
                  <a:lnTo>
                    <a:pt x="112877" y="477888"/>
                  </a:lnTo>
                  <a:close/>
                </a:path>
                <a:path w="206375" h="1868170">
                  <a:moveTo>
                    <a:pt x="112941" y="291833"/>
                  </a:moveTo>
                  <a:lnTo>
                    <a:pt x="112661" y="287134"/>
                  </a:lnTo>
                  <a:lnTo>
                    <a:pt x="112395" y="282333"/>
                  </a:lnTo>
                  <a:lnTo>
                    <a:pt x="107899" y="278282"/>
                  </a:lnTo>
                  <a:lnTo>
                    <a:pt x="97891" y="278726"/>
                  </a:lnTo>
                  <a:lnTo>
                    <a:pt x="94284" y="282765"/>
                  </a:lnTo>
                  <a:lnTo>
                    <a:pt x="94716" y="293090"/>
                  </a:lnTo>
                  <a:lnTo>
                    <a:pt x="98933" y="296976"/>
                  </a:lnTo>
                  <a:lnTo>
                    <a:pt x="108724" y="296430"/>
                  </a:lnTo>
                  <a:lnTo>
                    <a:pt x="112941" y="291833"/>
                  </a:lnTo>
                  <a:close/>
                </a:path>
                <a:path w="206375" h="1868170">
                  <a:moveTo>
                    <a:pt x="113042" y="654545"/>
                  </a:moveTo>
                  <a:lnTo>
                    <a:pt x="108559" y="649846"/>
                  </a:lnTo>
                  <a:lnTo>
                    <a:pt x="98717" y="649528"/>
                  </a:lnTo>
                  <a:lnTo>
                    <a:pt x="94602" y="653618"/>
                  </a:lnTo>
                  <a:lnTo>
                    <a:pt x="94602" y="658761"/>
                  </a:lnTo>
                  <a:lnTo>
                    <a:pt x="94551" y="663943"/>
                  </a:lnTo>
                  <a:lnTo>
                    <a:pt x="98602" y="667829"/>
                  </a:lnTo>
                  <a:lnTo>
                    <a:pt x="103860" y="667448"/>
                  </a:lnTo>
                  <a:lnTo>
                    <a:pt x="108889" y="667118"/>
                  </a:lnTo>
                  <a:lnTo>
                    <a:pt x="111899" y="664171"/>
                  </a:lnTo>
                  <a:lnTo>
                    <a:pt x="113042" y="654545"/>
                  </a:lnTo>
                  <a:close/>
                </a:path>
                <a:path w="206375" h="1868170">
                  <a:moveTo>
                    <a:pt x="113271" y="4635"/>
                  </a:moveTo>
                  <a:lnTo>
                    <a:pt x="108839" y="101"/>
                  </a:lnTo>
                  <a:lnTo>
                    <a:pt x="103251" y="165"/>
                  </a:lnTo>
                  <a:lnTo>
                    <a:pt x="98005" y="165"/>
                  </a:lnTo>
                  <a:lnTo>
                    <a:pt x="94221" y="3873"/>
                  </a:lnTo>
                  <a:lnTo>
                    <a:pt x="93789" y="14262"/>
                  </a:lnTo>
                  <a:lnTo>
                    <a:pt x="97231" y="18351"/>
                  </a:lnTo>
                  <a:lnTo>
                    <a:pt x="107848" y="19507"/>
                  </a:lnTo>
                  <a:lnTo>
                    <a:pt x="112725" y="15455"/>
                  </a:lnTo>
                  <a:lnTo>
                    <a:pt x="112991" y="9994"/>
                  </a:lnTo>
                  <a:lnTo>
                    <a:pt x="113271" y="4635"/>
                  </a:lnTo>
                  <a:close/>
                </a:path>
                <a:path w="206375" h="1868170">
                  <a:moveTo>
                    <a:pt x="200545" y="1773948"/>
                  </a:moveTo>
                  <a:lnTo>
                    <a:pt x="200380" y="1771700"/>
                  </a:lnTo>
                  <a:lnTo>
                    <a:pt x="200164" y="1769351"/>
                  </a:lnTo>
                  <a:lnTo>
                    <a:pt x="198678" y="1767928"/>
                  </a:lnTo>
                  <a:lnTo>
                    <a:pt x="196164" y="1768309"/>
                  </a:lnTo>
                  <a:lnTo>
                    <a:pt x="193865" y="1768703"/>
                  </a:lnTo>
                  <a:lnTo>
                    <a:pt x="192278" y="1770011"/>
                  </a:lnTo>
                  <a:lnTo>
                    <a:pt x="192659" y="1772526"/>
                  </a:lnTo>
                  <a:lnTo>
                    <a:pt x="192989" y="1774875"/>
                  </a:lnTo>
                  <a:lnTo>
                    <a:pt x="194640" y="1776018"/>
                  </a:lnTo>
                  <a:lnTo>
                    <a:pt x="197916" y="1775853"/>
                  </a:lnTo>
                  <a:lnTo>
                    <a:pt x="199504" y="1775637"/>
                  </a:lnTo>
                  <a:lnTo>
                    <a:pt x="200545" y="1773948"/>
                  </a:lnTo>
                  <a:close/>
                </a:path>
                <a:path w="206375" h="1868170">
                  <a:moveTo>
                    <a:pt x="200596" y="1862023"/>
                  </a:moveTo>
                  <a:lnTo>
                    <a:pt x="199453" y="1860283"/>
                  </a:lnTo>
                  <a:lnTo>
                    <a:pt x="196926" y="1860118"/>
                  </a:lnTo>
                  <a:lnTo>
                    <a:pt x="194640" y="1860003"/>
                  </a:lnTo>
                  <a:lnTo>
                    <a:pt x="192824" y="1861045"/>
                  </a:lnTo>
                  <a:lnTo>
                    <a:pt x="192278" y="1865909"/>
                  </a:lnTo>
                  <a:lnTo>
                    <a:pt x="193814" y="1867268"/>
                  </a:lnTo>
                  <a:lnTo>
                    <a:pt x="195732" y="1867649"/>
                  </a:lnTo>
                  <a:lnTo>
                    <a:pt x="198742" y="1868093"/>
                  </a:lnTo>
                  <a:lnTo>
                    <a:pt x="200050" y="1866557"/>
                  </a:lnTo>
                  <a:lnTo>
                    <a:pt x="200596" y="1862023"/>
                  </a:lnTo>
                  <a:close/>
                </a:path>
                <a:path w="206375" h="1868170">
                  <a:moveTo>
                    <a:pt x="201968" y="1585429"/>
                  </a:moveTo>
                  <a:lnTo>
                    <a:pt x="201422" y="1582534"/>
                  </a:lnTo>
                  <a:lnTo>
                    <a:pt x="199504" y="1580616"/>
                  </a:lnTo>
                  <a:lnTo>
                    <a:pt x="192989" y="1580730"/>
                  </a:lnTo>
                  <a:lnTo>
                    <a:pt x="191135" y="1583080"/>
                  </a:lnTo>
                  <a:lnTo>
                    <a:pt x="191681" y="1586738"/>
                  </a:lnTo>
                  <a:lnTo>
                    <a:pt x="192112" y="1589849"/>
                  </a:lnTo>
                  <a:lnTo>
                    <a:pt x="194360" y="1591221"/>
                  </a:lnTo>
                  <a:lnTo>
                    <a:pt x="200101" y="1590459"/>
                  </a:lnTo>
                  <a:lnTo>
                    <a:pt x="201853" y="1588592"/>
                  </a:lnTo>
                  <a:lnTo>
                    <a:pt x="201968" y="1585429"/>
                  </a:lnTo>
                  <a:close/>
                </a:path>
                <a:path w="206375" h="1868170">
                  <a:moveTo>
                    <a:pt x="202018" y="1682254"/>
                  </a:moveTo>
                  <a:lnTo>
                    <a:pt x="201637" y="1675701"/>
                  </a:lnTo>
                  <a:lnTo>
                    <a:pt x="199618" y="1673999"/>
                  </a:lnTo>
                  <a:lnTo>
                    <a:pt x="196659" y="1673948"/>
                  </a:lnTo>
                  <a:lnTo>
                    <a:pt x="193370" y="1673999"/>
                  </a:lnTo>
                  <a:lnTo>
                    <a:pt x="191782" y="1675803"/>
                  </a:lnTo>
                  <a:lnTo>
                    <a:pt x="191566" y="1681759"/>
                  </a:lnTo>
                  <a:lnTo>
                    <a:pt x="193052" y="1683943"/>
                  </a:lnTo>
                  <a:lnTo>
                    <a:pt x="196164" y="1684108"/>
                  </a:lnTo>
                  <a:lnTo>
                    <a:pt x="199783" y="1684274"/>
                  </a:lnTo>
                  <a:lnTo>
                    <a:pt x="202018" y="1682254"/>
                  </a:lnTo>
                  <a:close/>
                </a:path>
                <a:path w="206375" h="1868170">
                  <a:moveTo>
                    <a:pt x="202780" y="1397838"/>
                  </a:moveTo>
                  <a:lnTo>
                    <a:pt x="201091" y="1395603"/>
                  </a:lnTo>
                  <a:lnTo>
                    <a:pt x="193598" y="1394510"/>
                  </a:lnTo>
                  <a:lnTo>
                    <a:pt x="190804" y="1396530"/>
                  </a:lnTo>
                  <a:lnTo>
                    <a:pt x="190042" y="1404569"/>
                  </a:lnTo>
                  <a:lnTo>
                    <a:pt x="192773" y="1406804"/>
                  </a:lnTo>
                  <a:lnTo>
                    <a:pt x="200101" y="1406804"/>
                  </a:lnTo>
                  <a:lnTo>
                    <a:pt x="202298" y="1405001"/>
                  </a:lnTo>
                  <a:lnTo>
                    <a:pt x="202514" y="1402600"/>
                  </a:lnTo>
                  <a:lnTo>
                    <a:pt x="202780" y="1397838"/>
                  </a:lnTo>
                  <a:close/>
                </a:path>
                <a:path w="206375" h="1868170">
                  <a:moveTo>
                    <a:pt x="202946" y="1496085"/>
                  </a:moveTo>
                  <a:lnTo>
                    <a:pt x="202234" y="1488160"/>
                  </a:lnTo>
                  <a:lnTo>
                    <a:pt x="199618" y="1487017"/>
                  </a:lnTo>
                  <a:lnTo>
                    <a:pt x="196380" y="1486636"/>
                  </a:lnTo>
                  <a:lnTo>
                    <a:pt x="192557" y="1487347"/>
                  </a:lnTo>
                  <a:lnTo>
                    <a:pt x="189979" y="1489367"/>
                  </a:lnTo>
                  <a:lnTo>
                    <a:pt x="190474" y="1493520"/>
                  </a:lnTo>
                  <a:lnTo>
                    <a:pt x="190855" y="1496961"/>
                  </a:lnTo>
                  <a:lnTo>
                    <a:pt x="193433" y="1498765"/>
                  </a:lnTo>
                  <a:lnTo>
                    <a:pt x="196773" y="1498600"/>
                  </a:lnTo>
                  <a:lnTo>
                    <a:pt x="200875" y="1498434"/>
                  </a:lnTo>
                  <a:lnTo>
                    <a:pt x="202946" y="1496085"/>
                  </a:lnTo>
                  <a:close/>
                </a:path>
                <a:path w="206375" h="1868170">
                  <a:moveTo>
                    <a:pt x="203339" y="1210691"/>
                  </a:moveTo>
                  <a:lnTo>
                    <a:pt x="200926" y="1208455"/>
                  </a:lnTo>
                  <a:lnTo>
                    <a:pt x="197040" y="1207579"/>
                  </a:lnTo>
                  <a:lnTo>
                    <a:pt x="192659" y="1208024"/>
                  </a:lnTo>
                  <a:lnTo>
                    <a:pt x="189712" y="1210144"/>
                  </a:lnTo>
                  <a:lnTo>
                    <a:pt x="189598" y="1218831"/>
                  </a:lnTo>
                  <a:lnTo>
                    <a:pt x="192278" y="1221295"/>
                  </a:lnTo>
                  <a:lnTo>
                    <a:pt x="200596" y="1222006"/>
                  </a:lnTo>
                  <a:lnTo>
                    <a:pt x="203225" y="1219161"/>
                  </a:lnTo>
                  <a:lnTo>
                    <a:pt x="203339" y="1214628"/>
                  </a:lnTo>
                  <a:lnTo>
                    <a:pt x="203339" y="1210691"/>
                  </a:lnTo>
                  <a:close/>
                </a:path>
                <a:path w="206375" h="1868170">
                  <a:moveTo>
                    <a:pt x="203822" y="1304404"/>
                  </a:moveTo>
                  <a:lnTo>
                    <a:pt x="201803" y="1301407"/>
                  </a:lnTo>
                  <a:lnTo>
                    <a:pt x="196989" y="1301127"/>
                  </a:lnTo>
                  <a:lnTo>
                    <a:pt x="192989" y="1300848"/>
                  </a:lnTo>
                  <a:lnTo>
                    <a:pt x="190258" y="1302880"/>
                  </a:lnTo>
                  <a:lnTo>
                    <a:pt x="189763" y="1306804"/>
                  </a:lnTo>
                  <a:lnTo>
                    <a:pt x="189166" y="1311351"/>
                  </a:lnTo>
                  <a:lnTo>
                    <a:pt x="191566" y="1314018"/>
                  </a:lnTo>
                  <a:lnTo>
                    <a:pt x="195783" y="1314678"/>
                  </a:lnTo>
                  <a:lnTo>
                    <a:pt x="200101" y="1314729"/>
                  </a:lnTo>
                  <a:lnTo>
                    <a:pt x="202780" y="1312875"/>
                  </a:lnTo>
                  <a:lnTo>
                    <a:pt x="203822" y="1304404"/>
                  </a:lnTo>
                  <a:close/>
                </a:path>
                <a:path w="206375" h="1868170">
                  <a:moveTo>
                    <a:pt x="204597" y="1034199"/>
                  </a:moveTo>
                  <a:lnTo>
                    <a:pt x="204152" y="1025296"/>
                  </a:lnTo>
                  <a:lnTo>
                    <a:pt x="201422" y="1022896"/>
                  </a:lnTo>
                  <a:lnTo>
                    <a:pt x="196773" y="1022121"/>
                  </a:lnTo>
                  <a:lnTo>
                    <a:pt x="192659" y="1022515"/>
                  </a:lnTo>
                  <a:lnTo>
                    <a:pt x="189547" y="1024318"/>
                  </a:lnTo>
                  <a:lnTo>
                    <a:pt x="188772" y="1033767"/>
                  </a:lnTo>
                  <a:lnTo>
                    <a:pt x="191135" y="1036497"/>
                  </a:lnTo>
                  <a:lnTo>
                    <a:pt x="195618" y="1037259"/>
                  </a:lnTo>
                  <a:lnTo>
                    <a:pt x="200101" y="1037971"/>
                  </a:lnTo>
                  <a:lnTo>
                    <a:pt x="204597" y="1034199"/>
                  </a:lnTo>
                  <a:close/>
                </a:path>
                <a:path w="206375" h="1868170">
                  <a:moveTo>
                    <a:pt x="204812" y="1119111"/>
                  </a:moveTo>
                  <a:lnTo>
                    <a:pt x="200596" y="1115123"/>
                  </a:lnTo>
                  <a:lnTo>
                    <a:pt x="195834" y="1115237"/>
                  </a:lnTo>
                  <a:lnTo>
                    <a:pt x="191846" y="1115669"/>
                  </a:lnTo>
                  <a:lnTo>
                    <a:pt x="189331" y="1118133"/>
                  </a:lnTo>
                  <a:lnTo>
                    <a:pt x="188772" y="1127201"/>
                  </a:lnTo>
                  <a:lnTo>
                    <a:pt x="192443" y="1131023"/>
                  </a:lnTo>
                  <a:lnTo>
                    <a:pt x="201307" y="1130261"/>
                  </a:lnTo>
                  <a:lnTo>
                    <a:pt x="203822" y="1127531"/>
                  </a:lnTo>
                  <a:lnTo>
                    <a:pt x="204812" y="1119111"/>
                  </a:lnTo>
                  <a:close/>
                </a:path>
                <a:path w="206375" h="1868170">
                  <a:moveTo>
                    <a:pt x="205193" y="932078"/>
                  </a:moveTo>
                  <a:lnTo>
                    <a:pt x="202298" y="929182"/>
                  </a:lnTo>
                  <a:lnTo>
                    <a:pt x="197535" y="928585"/>
                  </a:lnTo>
                  <a:lnTo>
                    <a:pt x="191897" y="928471"/>
                  </a:lnTo>
                  <a:lnTo>
                    <a:pt x="188722" y="931151"/>
                  </a:lnTo>
                  <a:lnTo>
                    <a:pt x="188175" y="941260"/>
                  </a:lnTo>
                  <a:lnTo>
                    <a:pt x="190855" y="944587"/>
                  </a:lnTo>
                  <a:lnTo>
                    <a:pt x="196164" y="944867"/>
                  </a:lnTo>
                  <a:lnTo>
                    <a:pt x="201307" y="945083"/>
                  </a:lnTo>
                  <a:lnTo>
                    <a:pt x="204597" y="942289"/>
                  </a:lnTo>
                  <a:lnTo>
                    <a:pt x="204863" y="937209"/>
                  </a:lnTo>
                  <a:lnTo>
                    <a:pt x="205193" y="932078"/>
                  </a:lnTo>
                  <a:close/>
                </a:path>
                <a:path w="206375" h="1868170">
                  <a:moveTo>
                    <a:pt x="205473" y="663892"/>
                  </a:moveTo>
                  <a:lnTo>
                    <a:pt x="205359" y="653453"/>
                  </a:lnTo>
                  <a:lnTo>
                    <a:pt x="202463" y="650557"/>
                  </a:lnTo>
                  <a:lnTo>
                    <a:pt x="192722" y="649033"/>
                  </a:lnTo>
                  <a:lnTo>
                    <a:pt x="187909" y="653072"/>
                  </a:lnTo>
                  <a:lnTo>
                    <a:pt x="187032" y="662698"/>
                  </a:lnTo>
                  <a:lnTo>
                    <a:pt x="191135" y="667169"/>
                  </a:lnTo>
                  <a:lnTo>
                    <a:pt x="196164" y="667397"/>
                  </a:lnTo>
                  <a:lnTo>
                    <a:pt x="201422" y="667664"/>
                  </a:lnTo>
                  <a:lnTo>
                    <a:pt x="205473" y="663892"/>
                  </a:lnTo>
                  <a:close/>
                </a:path>
                <a:path w="206375" h="1868170">
                  <a:moveTo>
                    <a:pt x="205473" y="385876"/>
                  </a:moveTo>
                  <a:lnTo>
                    <a:pt x="205359" y="375437"/>
                  </a:lnTo>
                  <a:lnTo>
                    <a:pt x="202463" y="372541"/>
                  </a:lnTo>
                  <a:lnTo>
                    <a:pt x="192722" y="371017"/>
                  </a:lnTo>
                  <a:lnTo>
                    <a:pt x="187909" y="375056"/>
                  </a:lnTo>
                  <a:lnTo>
                    <a:pt x="187032" y="384670"/>
                  </a:lnTo>
                  <a:lnTo>
                    <a:pt x="191135" y="389153"/>
                  </a:lnTo>
                  <a:lnTo>
                    <a:pt x="196164" y="389369"/>
                  </a:lnTo>
                  <a:lnTo>
                    <a:pt x="201422" y="389648"/>
                  </a:lnTo>
                  <a:lnTo>
                    <a:pt x="205473" y="385876"/>
                  </a:lnTo>
                  <a:close/>
                </a:path>
                <a:path w="206375" h="1868170">
                  <a:moveTo>
                    <a:pt x="205638" y="839736"/>
                  </a:moveTo>
                  <a:lnTo>
                    <a:pt x="201307" y="834809"/>
                  </a:lnTo>
                  <a:lnTo>
                    <a:pt x="196545" y="835088"/>
                  </a:lnTo>
                  <a:lnTo>
                    <a:pt x="191630" y="835418"/>
                  </a:lnTo>
                  <a:lnTo>
                    <a:pt x="188671" y="838314"/>
                  </a:lnTo>
                  <a:lnTo>
                    <a:pt x="187960" y="847598"/>
                  </a:lnTo>
                  <a:lnTo>
                    <a:pt x="191782" y="851750"/>
                  </a:lnTo>
                  <a:lnTo>
                    <a:pt x="196494" y="852081"/>
                  </a:lnTo>
                  <a:lnTo>
                    <a:pt x="200812" y="851700"/>
                  </a:lnTo>
                  <a:lnTo>
                    <a:pt x="204152" y="849515"/>
                  </a:lnTo>
                  <a:lnTo>
                    <a:pt x="205638" y="839736"/>
                  </a:lnTo>
                  <a:close/>
                </a:path>
                <a:path w="206375" h="1868170">
                  <a:moveTo>
                    <a:pt x="205638" y="560844"/>
                  </a:moveTo>
                  <a:lnTo>
                    <a:pt x="201968" y="556793"/>
                  </a:lnTo>
                  <a:lnTo>
                    <a:pt x="196926" y="556577"/>
                  </a:lnTo>
                  <a:lnTo>
                    <a:pt x="192227" y="556412"/>
                  </a:lnTo>
                  <a:lnTo>
                    <a:pt x="187629" y="560565"/>
                  </a:lnTo>
                  <a:lnTo>
                    <a:pt x="187198" y="569798"/>
                  </a:lnTo>
                  <a:lnTo>
                    <a:pt x="191465" y="574446"/>
                  </a:lnTo>
                  <a:lnTo>
                    <a:pt x="196113" y="574662"/>
                  </a:lnTo>
                  <a:lnTo>
                    <a:pt x="201041" y="574941"/>
                  </a:lnTo>
                  <a:lnTo>
                    <a:pt x="205193" y="571004"/>
                  </a:lnTo>
                  <a:lnTo>
                    <a:pt x="205638" y="560844"/>
                  </a:lnTo>
                  <a:close/>
                </a:path>
                <a:path w="206375" h="1868170">
                  <a:moveTo>
                    <a:pt x="205689" y="756348"/>
                  </a:moveTo>
                  <a:lnTo>
                    <a:pt x="205473" y="751319"/>
                  </a:lnTo>
                  <a:lnTo>
                    <a:pt x="205193" y="746290"/>
                  </a:lnTo>
                  <a:lnTo>
                    <a:pt x="201041" y="742518"/>
                  </a:lnTo>
                  <a:lnTo>
                    <a:pt x="191350" y="743077"/>
                  </a:lnTo>
                  <a:lnTo>
                    <a:pt x="187198" y="747610"/>
                  </a:lnTo>
                  <a:lnTo>
                    <a:pt x="187744" y="756894"/>
                  </a:lnTo>
                  <a:lnTo>
                    <a:pt x="192392" y="761047"/>
                  </a:lnTo>
                  <a:lnTo>
                    <a:pt x="201968" y="760615"/>
                  </a:lnTo>
                  <a:lnTo>
                    <a:pt x="205689" y="756348"/>
                  </a:lnTo>
                  <a:close/>
                </a:path>
                <a:path w="206375" h="1868170">
                  <a:moveTo>
                    <a:pt x="205689" y="478332"/>
                  </a:moveTo>
                  <a:lnTo>
                    <a:pt x="205473" y="473303"/>
                  </a:lnTo>
                  <a:lnTo>
                    <a:pt x="205193" y="468274"/>
                  </a:lnTo>
                  <a:lnTo>
                    <a:pt x="201041" y="464502"/>
                  </a:lnTo>
                  <a:lnTo>
                    <a:pt x="191350" y="465048"/>
                  </a:lnTo>
                  <a:lnTo>
                    <a:pt x="187198" y="469582"/>
                  </a:lnTo>
                  <a:lnTo>
                    <a:pt x="187744" y="478878"/>
                  </a:lnTo>
                  <a:lnTo>
                    <a:pt x="192392" y="483031"/>
                  </a:lnTo>
                  <a:lnTo>
                    <a:pt x="201968" y="482587"/>
                  </a:lnTo>
                  <a:lnTo>
                    <a:pt x="205689" y="478332"/>
                  </a:lnTo>
                  <a:close/>
                </a:path>
                <a:path w="206375" h="1868170">
                  <a:moveTo>
                    <a:pt x="206121" y="199110"/>
                  </a:moveTo>
                  <a:lnTo>
                    <a:pt x="205955" y="194144"/>
                  </a:lnTo>
                  <a:lnTo>
                    <a:pt x="205790" y="189115"/>
                  </a:lnTo>
                  <a:lnTo>
                    <a:pt x="201688" y="184899"/>
                  </a:lnTo>
                  <a:lnTo>
                    <a:pt x="191566" y="184581"/>
                  </a:lnTo>
                  <a:lnTo>
                    <a:pt x="186804" y="189382"/>
                  </a:lnTo>
                  <a:lnTo>
                    <a:pt x="187134" y="200101"/>
                  </a:lnTo>
                  <a:lnTo>
                    <a:pt x="192176" y="204571"/>
                  </a:lnTo>
                  <a:lnTo>
                    <a:pt x="202349" y="203542"/>
                  </a:lnTo>
                  <a:lnTo>
                    <a:pt x="206121" y="199110"/>
                  </a:lnTo>
                  <a:close/>
                </a:path>
                <a:path w="206375" h="1868170">
                  <a:moveTo>
                    <a:pt x="206184" y="282282"/>
                  </a:moveTo>
                  <a:lnTo>
                    <a:pt x="201968" y="277964"/>
                  </a:lnTo>
                  <a:lnTo>
                    <a:pt x="191185" y="278282"/>
                  </a:lnTo>
                  <a:lnTo>
                    <a:pt x="187134" y="282168"/>
                  </a:lnTo>
                  <a:lnTo>
                    <a:pt x="186702" y="292442"/>
                  </a:lnTo>
                  <a:lnTo>
                    <a:pt x="191236" y="296976"/>
                  </a:lnTo>
                  <a:lnTo>
                    <a:pt x="196710" y="296926"/>
                  </a:lnTo>
                  <a:lnTo>
                    <a:pt x="201917" y="296926"/>
                  </a:lnTo>
                  <a:lnTo>
                    <a:pt x="205740" y="293154"/>
                  </a:lnTo>
                  <a:lnTo>
                    <a:pt x="206184" y="282282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7664183" y="800785"/>
              <a:ext cx="6562725" cy="790575"/>
            </a:xfrm>
            <a:custGeom>
              <a:avLst/>
              <a:gdLst/>
              <a:ahLst/>
              <a:cxnLst/>
              <a:rect l="l" t="t" r="r" b="b"/>
              <a:pathLst>
                <a:path w="6562725" h="790575">
                  <a:moveTo>
                    <a:pt x="790575" y="664959"/>
                  </a:moveTo>
                  <a:lnTo>
                    <a:pt x="775589" y="628777"/>
                  </a:lnTo>
                  <a:lnTo>
                    <a:pt x="737704" y="608520"/>
                  </a:lnTo>
                  <a:lnTo>
                    <a:pt x="733755" y="608139"/>
                  </a:lnTo>
                  <a:lnTo>
                    <a:pt x="729767" y="608139"/>
                  </a:lnTo>
                  <a:lnTo>
                    <a:pt x="729767" y="668947"/>
                  </a:lnTo>
                  <a:lnTo>
                    <a:pt x="729767" y="729767"/>
                  </a:lnTo>
                  <a:lnTo>
                    <a:pt x="60807" y="729767"/>
                  </a:lnTo>
                  <a:lnTo>
                    <a:pt x="60807" y="668947"/>
                  </a:lnTo>
                  <a:lnTo>
                    <a:pt x="729767" y="668947"/>
                  </a:lnTo>
                  <a:lnTo>
                    <a:pt x="729767" y="608139"/>
                  </a:lnTo>
                  <a:lnTo>
                    <a:pt x="699350" y="608139"/>
                  </a:lnTo>
                  <a:lnTo>
                    <a:pt x="699363" y="137134"/>
                  </a:lnTo>
                  <a:lnTo>
                    <a:pt x="698385" y="130886"/>
                  </a:lnTo>
                  <a:lnTo>
                    <a:pt x="669378" y="90665"/>
                  </a:lnTo>
                  <a:lnTo>
                    <a:pt x="638543" y="79375"/>
                  </a:lnTo>
                  <a:lnTo>
                    <a:pt x="638543" y="143522"/>
                  </a:lnTo>
                  <a:lnTo>
                    <a:pt x="638543" y="608139"/>
                  </a:lnTo>
                  <a:lnTo>
                    <a:pt x="608139" y="608139"/>
                  </a:lnTo>
                  <a:lnTo>
                    <a:pt x="608139" y="516915"/>
                  </a:lnTo>
                  <a:lnTo>
                    <a:pt x="547319" y="516915"/>
                  </a:lnTo>
                  <a:lnTo>
                    <a:pt x="547319" y="608139"/>
                  </a:lnTo>
                  <a:lnTo>
                    <a:pt x="425691" y="608139"/>
                  </a:lnTo>
                  <a:lnTo>
                    <a:pt x="425691" y="200990"/>
                  </a:lnTo>
                  <a:lnTo>
                    <a:pt x="425691" y="72669"/>
                  </a:lnTo>
                  <a:lnTo>
                    <a:pt x="638543" y="143522"/>
                  </a:lnTo>
                  <a:lnTo>
                    <a:pt x="638543" y="79375"/>
                  </a:lnTo>
                  <a:lnTo>
                    <a:pt x="618426" y="72669"/>
                  </a:lnTo>
                  <a:lnTo>
                    <a:pt x="440270" y="13385"/>
                  </a:lnTo>
                  <a:lnTo>
                    <a:pt x="435597" y="12420"/>
                  </a:lnTo>
                  <a:lnTo>
                    <a:pt x="425996" y="11620"/>
                  </a:lnTo>
                  <a:lnTo>
                    <a:pt x="421208" y="11785"/>
                  </a:lnTo>
                  <a:lnTo>
                    <a:pt x="382651" y="29387"/>
                  </a:lnTo>
                  <a:lnTo>
                    <a:pt x="364883" y="67856"/>
                  </a:lnTo>
                  <a:lnTo>
                    <a:pt x="364883" y="200990"/>
                  </a:lnTo>
                  <a:lnTo>
                    <a:pt x="364883" y="265150"/>
                  </a:lnTo>
                  <a:lnTo>
                    <a:pt x="364883" y="608139"/>
                  </a:lnTo>
                  <a:lnTo>
                    <a:pt x="334479" y="608139"/>
                  </a:lnTo>
                  <a:lnTo>
                    <a:pt x="334479" y="516915"/>
                  </a:lnTo>
                  <a:lnTo>
                    <a:pt x="273659" y="516915"/>
                  </a:lnTo>
                  <a:lnTo>
                    <a:pt x="273659" y="608139"/>
                  </a:lnTo>
                  <a:lnTo>
                    <a:pt x="152031" y="608139"/>
                  </a:lnTo>
                  <a:lnTo>
                    <a:pt x="152031" y="194297"/>
                  </a:lnTo>
                  <a:lnTo>
                    <a:pt x="364883" y="265150"/>
                  </a:lnTo>
                  <a:lnTo>
                    <a:pt x="364883" y="200990"/>
                  </a:lnTo>
                  <a:lnTo>
                    <a:pt x="342950" y="194297"/>
                  </a:lnTo>
                  <a:lnTo>
                    <a:pt x="304063" y="182448"/>
                  </a:lnTo>
                  <a:lnTo>
                    <a:pt x="304063" y="160553"/>
                  </a:lnTo>
                  <a:lnTo>
                    <a:pt x="304025" y="26149"/>
                  </a:lnTo>
                  <a:lnTo>
                    <a:pt x="277698" y="0"/>
                  </a:lnTo>
                  <a:lnTo>
                    <a:pt x="269633" y="0"/>
                  </a:lnTo>
                  <a:lnTo>
                    <a:pt x="243255" y="160553"/>
                  </a:lnTo>
                  <a:lnTo>
                    <a:pt x="166624" y="135013"/>
                  </a:lnTo>
                  <a:lnTo>
                    <a:pt x="161937" y="134048"/>
                  </a:lnTo>
                  <a:lnTo>
                    <a:pt x="152336" y="133248"/>
                  </a:lnTo>
                  <a:lnTo>
                    <a:pt x="147548" y="133413"/>
                  </a:lnTo>
                  <a:lnTo>
                    <a:pt x="108991" y="151015"/>
                  </a:lnTo>
                  <a:lnTo>
                    <a:pt x="91211" y="189484"/>
                  </a:lnTo>
                  <a:lnTo>
                    <a:pt x="91224" y="608139"/>
                  </a:lnTo>
                  <a:lnTo>
                    <a:pt x="56819" y="608139"/>
                  </a:lnTo>
                  <a:lnTo>
                    <a:pt x="20637" y="623125"/>
                  </a:lnTo>
                  <a:lnTo>
                    <a:pt x="393" y="660996"/>
                  </a:lnTo>
                  <a:lnTo>
                    <a:pt x="0" y="664959"/>
                  </a:lnTo>
                  <a:lnTo>
                    <a:pt x="0" y="733755"/>
                  </a:lnTo>
                  <a:lnTo>
                    <a:pt x="14986" y="769937"/>
                  </a:lnTo>
                  <a:lnTo>
                    <a:pt x="52870" y="790194"/>
                  </a:lnTo>
                  <a:lnTo>
                    <a:pt x="56819" y="790575"/>
                  </a:lnTo>
                  <a:lnTo>
                    <a:pt x="733755" y="790575"/>
                  </a:lnTo>
                  <a:lnTo>
                    <a:pt x="769937" y="775589"/>
                  </a:lnTo>
                  <a:lnTo>
                    <a:pt x="790181" y="737717"/>
                  </a:lnTo>
                  <a:lnTo>
                    <a:pt x="790575" y="733755"/>
                  </a:lnTo>
                  <a:lnTo>
                    <a:pt x="790575" y="729767"/>
                  </a:lnTo>
                  <a:lnTo>
                    <a:pt x="790575" y="668947"/>
                  </a:lnTo>
                  <a:lnTo>
                    <a:pt x="790575" y="664959"/>
                  </a:lnTo>
                  <a:close/>
                </a:path>
                <a:path w="6562725" h="790575">
                  <a:moveTo>
                    <a:pt x="6054433" y="645655"/>
                  </a:moveTo>
                  <a:lnTo>
                    <a:pt x="6029947" y="621169"/>
                  </a:lnTo>
                  <a:lnTo>
                    <a:pt x="5909513" y="621169"/>
                  </a:lnTo>
                  <a:lnTo>
                    <a:pt x="5885027" y="645655"/>
                  </a:lnTo>
                  <a:lnTo>
                    <a:pt x="5885027" y="653148"/>
                  </a:lnTo>
                  <a:lnTo>
                    <a:pt x="5909513" y="677633"/>
                  </a:lnTo>
                  <a:lnTo>
                    <a:pt x="6026201" y="677633"/>
                  </a:lnTo>
                  <a:lnTo>
                    <a:pt x="6029947" y="677633"/>
                  </a:lnTo>
                  <a:lnTo>
                    <a:pt x="6054433" y="653148"/>
                  </a:lnTo>
                  <a:lnTo>
                    <a:pt x="6054433" y="645655"/>
                  </a:lnTo>
                  <a:close/>
                </a:path>
                <a:path w="6562725" h="790575">
                  <a:moveTo>
                    <a:pt x="6054433" y="419785"/>
                  </a:moveTo>
                  <a:lnTo>
                    <a:pt x="6029947" y="395287"/>
                  </a:lnTo>
                  <a:lnTo>
                    <a:pt x="5909513" y="395287"/>
                  </a:lnTo>
                  <a:lnTo>
                    <a:pt x="5885027" y="419785"/>
                  </a:lnTo>
                  <a:lnTo>
                    <a:pt x="5885027" y="427266"/>
                  </a:lnTo>
                  <a:lnTo>
                    <a:pt x="5909513" y="451764"/>
                  </a:lnTo>
                  <a:lnTo>
                    <a:pt x="6026201" y="451764"/>
                  </a:lnTo>
                  <a:lnTo>
                    <a:pt x="6029947" y="451764"/>
                  </a:lnTo>
                  <a:lnTo>
                    <a:pt x="6054433" y="427266"/>
                  </a:lnTo>
                  <a:lnTo>
                    <a:pt x="6054433" y="419785"/>
                  </a:lnTo>
                  <a:close/>
                </a:path>
                <a:path w="6562725" h="790575">
                  <a:moveTo>
                    <a:pt x="6195606" y="532714"/>
                  </a:moveTo>
                  <a:lnTo>
                    <a:pt x="6171120" y="508228"/>
                  </a:lnTo>
                  <a:lnTo>
                    <a:pt x="5909513" y="508228"/>
                  </a:lnTo>
                  <a:lnTo>
                    <a:pt x="5885027" y="532714"/>
                  </a:lnTo>
                  <a:lnTo>
                    <a:pt x="5885027" y="540207"/>
                  </a:lnTo>
                  <a:lnTo>
                    <a:pt x="5909513" y="564692"/>
                  </a:lnTo>
                  <a:lnTo>
                    <a:pt x="6167374" y="564692"/>
                  </a:lnTo>
                  <a:lnTo>
                    <a:pt x="6171120" y="564692"/>
                  </a:lnTo>
                  <a:lnTo>
                    <a:pt x="6195606" y="540207"/>
                  </a:lnTo>
                  <a:lnTo>
                    <a:pt x="6195606" y="532714"/>
                  </a:lnTo>
                  <a:close/>
                </a:path>
                <a:path w="6562725" h="790575">
                  <a:moveTo>
                    <a:pt x="6562661" y="392887"/>
                  </a:moveTo>
                  <a:lnTo>
                    <a:pt x="6533286" y="366979"/>
                  </a:lnTo>
                  <a:lnTo>
                    <a:pt x="6530911" y="367169"/>
                  </a:lnTo>
                  <a:lnTo>
                    <a:pt x="6526200" y="368173"/>
                  </a:lnTo>
                  <a:lnTo>
                    <a:pt x="6523952" y="368960"/>
                  </a:lnTo>
                  <a:lnTo>
                    <a:pt x="6506184" y="377850"/>
                  </a:lnTo>
                  <a:lnTo>
                    <a:pt x="6506184" y="440982"/>
                  </a:lnTo>
                  <a:lnTo>
                    <a:pt x="6506184" y="654964"/>
                  </a:lnTo>
                  <a:lnTo>
                    <a:pt x="6494970" y="691819"/>
                  </a:lnTo>
                  <a:lnTo>
                    <a:pt x="6463906" y="722896"/>
                  </a:lnTo>
                  <a:lnTo>
                    <a:pt x="6427051" y="734098"/>
                  </a:lnTo>
                  <a:lnTo>
                    <a:pt x="6365011" y="734110"/>
                  </a:lnTo>
                  <a:lnTo>
                    <a:pt x="6365011" y="448056"/>
                  </a:lnTo>
                  <a:lnTo>
                    <a:pt x="6410045" y="478053"/>
                  </a:lnTo>
                  <a:lnTo>
                    <a:pt x="6414681" y="479615"/>
                  </a:lnTo>
                  <a:lnTo>
                    <a:pt x="6424790" y="480237"/>
                  </a:lnTo>
                  <a:lnTo>
                    <a:pt x="6429578" y="479272"/>
                  </a:lnTo>
                  <a:lnTo>
                    <a:pt x="6492037" y="448056"/>
                  </a:lnTo>
                  <a:lnTo>
                    <a:pt x="6506184" y="440982"/>
                  </a:lnTo>
                  <a:lnTo>
                    <a:pt x="6506184" y="377850"/>
                  </a:lnTo>
                  <a:lnTo>
                    <a:pt x="6423507" y="419176"/>
                  </a:lnTo>
                  <a:lnTo>
                    <a:pt x="6365011" y="380187"/>
                  </a:lnTo>
                  <a:lnTo>
                    <a:pt x="6365011" y="79146"/>
                  </a:lnTo>
                  <a:lnTo>
                    <a:pt x="6364465" y="73634"/>
                  </a:lnTo>
                  <a:lnTo>
                    <a:pt x="6347625" y="33045"/>
                  </a:lnTo>
                  <a:lnTo>
                    <a:pt x="6317843" y="8610"/>
                  </a:lnTo>
                  <a:lnTo>
                    <a:pt x="6308547" y="4749"/>
                  </a:lnTo>
                  <a:lnTo>
                    <a:pt x="6308547" y="80962"/>
                  </a:lnTo>
                  <a:lnTo>
                    <a:pt x="6308547" y="390080"/>
                  </a:lnTo>
                  <a:lnTo>
                    <a:pt x="6308547" y="734110"/>
                  </a:lnTo>
                  <a:lnTo>
                    <a:pt x="5853049" y="734098"/>
                  </a:lnTo>
                  <a:lnTo>
                    <a:pt x="5828563" y="709612"/>
                  </a:lnTo>
                  <a:lnTo>
                    <a:pt x="5828563" y="80962"/>
                  </a:lnTo>
                  <a:lnTo>
                    <a:pt x="5853049" y="56476"/>
                  </a:lnTo>
                  <a:lnTo>
                    <a:pt x="6280315" y="56476"/>
                  </a:lnTo>
                  <a:lnTo>
                    <a:pt x="6284061" y="56476"/>
                  </a:lnTo>
                  <a:lnTo>
                    <a:pt x="6308547" y="80962"/>
                  </a:lnTo>
                  <a:lnTo>
                    <a:pt x="6308547" y="4749"/>
                  </a:lnTo>
                  <a:lnTo>
                    <a:pt x="6307582" y="4343"/>
                  </a:lnTo>
                  <a:lnTo>
                    <a:pt x="6302286" y="2730"/>
                  </a:lnTo>
                  <a:lnTo>
                    <a:pt x="6291377" y="558"/>
                  </a:lnTo>
                  <a:lnTo>
                    <a:pt x="6285877" y="12"/>
                  </a:lnTo>
                  <a:lnTo>
                    <a:pt x="5851233" y="12"/>
                  </a:lnTo>
                  <a:lnTo>
                    <a:pt x="5814377" y="11214"/>
                  </a:lnTo>
                  <a:lnTo>
                    <a:pt x="5783300" y="42291"/>
                  </a:lnTo>
                  <a:lnTo>
                    <a:pt x="5772086" y="79146"/>
                  </a:lnTo>
                  <a:lnTo>
                    <a:pt x="5772086" y="711428"/>
                  </a:lnTo>
                  <a:lnTo>
                    <a:pt x="5783300" y="748284"/>
                  </a:lnTo>
                  <a:lnTo>
                    <a:pt x="5814377" y="779360"/>
                  </a:lnTo>
                  <a:lnTo>
                    <a:pt x="5851233" y="790575"/>
                  </a:lnTo>
                  <a:lnTo>
                    <a:pt x="6333033" y="790575"/>
                  </a:lnTo>
                  <a:lnTo>
                    <a:pt x="6340526" y="790575"/>
                  </a:lnTo>
                  <a:lnTo>
                    <a:pt x="6421488" y="790575"/>
                  </a:lnTo>
                  <a:lnTo>
                    <a:pt x="6428422" y="790397"/>
                  </a:lnTo>
                  <a:lnTo>
                    <a:pt x="6469012" y="782281"/>
                  </a:lnTo>
                  <a:lnTo>
                    <a:pt x="6505549" y="762736"/>
                  </a:lnTo>
                  <a:lnTo>
                    <a:pt x="6534315" y="734110"/>
                  </a:lnTo>
                  <a:lnTo>
                    <a:pt x="6534759" y="733552"/>
                  </a:lnTo>
                  <a:lnTo>
                    <a:pt x="6554368" y="696937"/>
                  </a:lnTo>
                  <a:lnTo>
                    <a:pt x="6562484" y="656336"/>
                  </a:lnTo>
                  <a:lnTo>
                    <a:pt x="6562661" y="649401"/>
                  </a:lnTo>
                  <a:lnTo>
                    <a:pt x="6562661" y="440982"/>
                  </a:lnTo>
                  <a:lnTo>
                    <a:pt x="6562661" y="419176"/>
                  </a:lnTo>
                  <a:lnTo>
                    <a:pt x="6562661" y="392887"/>
                  </a:lnTo>
                  <a:close/>
                </a:path>
              </a:pathLst>
            </a:custGeom>
            <a:solidFill>
              <a:srgbClr val="2038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718619" y="913716"/>
              <a:ext cx="197646" cy="219493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905901" y="5443676"/>
              <a:ext cx="6585584" cy="791210"/>
            </a:xfrm>
            <a:custGeom>
              <a:avLst/>
              <a:gdLst/>
              <a:ahLst/>
              <a:cxnLst/>
              <a:rect l="l" t="t" r="r" b="b"/>
              <a:pathLst>
                <a:path w="6585584" h="791210">
                  <a:moveTo>
                    <a:pt x="544283" y="708660"/>
                  </a:moveTo>
                  <a:lnTo>
                    <a:pt x="537489" y="662622"/>
                  </a:lnTo>
                  <a:lnTo>
                    <a:pt x="518464" y="618451"/>
                  </a:lnTo>
                  <a:lnTo>
                    <a:pt x="503809" y="599668"/>
                  </a:lnTo>
                  <a:lnTo>
                    <a:pt x="489864" y="581787"/>
                  </a:lnTo>
                  <a:lnTo>
                    <a:pt x="489864" y="708660"/>
                  </a:lnTo>
                  <a:lnTo>
                    <a:pt x="489864" y="735914"/>
                  </a:lnTo>
                  <a:lnTo>
                    <a:pt x="54432" y="735914"/>
                  </a:lnTo>
                  <a:lnTo>
                    <a:pt x="54432" y="708660"/>
                  </a:lnTo>
                  <a:lnTo>
                    <a:pt x="61277" y="671563"/>
                  </a:lnTo>
                  <a:lnTo>
                    <a:pt x="79489" y="636320"/>
                  </a:lnTo>
                  <a:lnTo>
                    <a:pt x="105575" y="610006"/>
                  </a:lnTo>
                  <a:lnTo>
                    <a:pt x="136080" y="599668"/>
                  </a:lnTo>
                  <a:lnTo>
                    <a:pt x="408216" y="599668"/>
                  </a:lnTo>
                  <a:lnTo>
                    <a:pt x="438708" y="610006"/>
                  </a:lnTo>
                  <a:lnTo>
                    <a:pt x="464807" y="636320"/>
                  </a:lnTo>
                  <a:lnTo>
                    <a:pt x="483019" y="671563"/>
                  </a:lnTo>
                  <a:lnTo>
                    <a:pt x="489864" y="708660"/>
                  </a:lnTo>
                  <a:lnTo>
                    <a:pt x="489864" y="581787"/>
                  </a:lnTo>
                  <a:lnTo>
                    <a:pt x="489216" y="580948"/>
                  </a:lnTo>
                  <a:lnTo>
                    <a:pt x="451789" y="554913"/>
                  </a:lnTo>
                  <a:lnTo>
                    <a:pt x="408216" y="545172"/>
                  </a:lnTo>
                  <a:lnTo>
                    <a:pt x="136080" y="545172"/>
                  </a:lnTo>
                  <a:lnTo>
                    <a:pt x="92506" y="554913"/>
                  </a:lnTo>
                  <a:lnTo>
                    <a:pt x="55079" y="580948"/>
                  </a:lnTo>
                  <a:lnTo>
                    <a:pt x="25831" y="618451"/>
                  </a:lnTo>
                  <a:lnTo>
                    <a:pt x="6794" y="662622"/>
                  </a:lnTo>
                  <a:lnTo>
                    <a:pt x="0" y="708660"/>
                  </a:lnTo>
                  <a:lnTo>
                    <a:pt x="0" y="766775"/>
                  </a:lnTo>
                  <a:lnTo>
                    <a:pt x="23609" y="790409"/>
                  </a:lnTo>
                  <a:lnTo>
                    <a:pt x="520687" y="790409"/>
                  </a:lnTo>
                  <a:lnTo>
                    <a:pt x="544283" y="766775"/>
                  </a:lnTo>
                  <a:lnTo>
                    <a:pt x="544283" y="735914"/>
                  </a:lnTo>
                  <a:lnTo>
                    <a:pt x="544283" y="708660"/>
                  </a:lnTo>
                  <a:close/>
                </a:path>
                <a:path w="6585584" h="791210">
                  <a:moveTo>
                    <a:pt x="625932" y="136448"/>
                  </a:moveTo>
                  <a:lnTo>
                    <a:pt x="620039" y="96913"/>
                  </a:lnTo>
                  <a:lnTo>
                    <a:pt x="602945" y="60794"/>
                  </a:lnTo>
                  <a:lnTo>
                    <a:pt x="576135" y="31178"/>
                  </a:lnTo>
                  <a:lnTo>
                    <a:pt x="571500" y="27559"/>
                  </a:lnTo>
                  <a:lnTo>
                    <a:pt x="571500" y="131076"/>
                  </a:lnTo>
                  <a:lnTo>
                    <a:pt x="571500" y="141820"/>
                  </a:lnTo>
                  <a:lnTo>
                    <a:pt x="554736" y="186309"/>
                  </a:lnTo>
                  <a:lnTo>
                    <a:pt x="516140" y="214007"/>
                  </a:lnTo>
                  <a:lnTo>
                    <a:pt x="489864" y="218198"/>
                  </a:lnTo>
                  <a:lnTo>
                    <a:pt x="484505" y="218198"/>
                  </a:lnTo>
                  <a:lnTo>
                    <a:pt x="440042" y="201434"/>
                  </a:lnTo>
                  <a:lnTo>
                    <a:pt x="412381" y="162763"/>
                  </a:lnTo>
                  <a:lnTo>
                    <a:pt x="408216" y="141820"/>
                  </a:lnTo>
                  <a:lnTo>
                    <a:pt x="408216" y="131076"/>
                  </a:lnTo>
                  <a:lnTo>
                    <a:pt x="424954" y="86575"/>
                  </a:lnTo>
                  <a:lnTo>
                    <a:pt x="463562" y="58877"/>
                  </a:lnTo>
                  <a:lnTo>
                    <a:pt x="484505" y="54698"/>
                  </a:lnTo>
                  <a:lnTo>
                    <a:pt x="495223" y="54698"/>
                  </a:lnTo>
                  <a:lnTo>
                    <a:pt x="539673" y="71462"/>
                  </a:lnTo>
                  <a:lnTo>
                    <a:pt x="567334" y="110121"/>
                  </a:lnTo>
                  <a:lnTo>
                    <a:pt x="571500" y="131076"/>
                  </a:lnTo>
                  <a:lnTo>
                    <a:pt x="571500" y="27559"/>
                  </a:lnTo>
                  <a:lnTo>
                    <a:pt x="535673" y="8204"/>
                  </a:lnTo>
                  <a:lnTo>
                    <a:pt x="496544" y="381"/>
                  </a:lnTo>
                  <a:lnTo>
                    <a:pt x="489864" y="203"/>
                  </a:lnTo>
                  <a:lnTo>
                    <a:pt x="483171" y="368"/>
                  </a:lnTo>
                  <a:lnTo>
                    <a:pt x="444030" y="8166"/>
                  </a:lnTo>
                  <a:lnTo>
                    <a:pt x="408800" y="27025"/>
                  </a:lnTo>
                  <a:lnTo>
                    <a:pt x="380619" y="55232"/>
                  </a:lnTo>
                  <a:lnTo>
                    <a:pt x="361734" y="90563"/>
                  </a:lnTo>
                  <a:lnTo>
                    <a:pt x="353949" y="129755"/>
                  </a:lnTo>
                  <a:lnTo>
                    <a:pt x="353783" y="136448"/>
                  </a:lnTo>
                  <a:lnTo>
                    <a:pt x="353949" y="143141"/>
                  </a:lnTo>
                  <a:lnTo>
                    <a:pt x="361734" y="182333"/>
                  </a:lnTo>
                  <a:lnTo>
                    <a:pt x="380568" y="217614"/>
                  </a:lnTo>
                  <a:lnTo>
                    <a:pt x="408800" y="245872"/>
                  </a:lnTo>
                  <a:lnTo>
                    <a:pt x="444030" y="264731"/>
                  </a:lnTo>
                  <a:lnTo>
                    <a:pt x="483171" y="272529"/>
                  </a:lnTo>
                  <a:lnTo>
                    <a:pt x="489864" y="272694"/>
                  </a:lnTo>
                  <a:lnTo>
                    <a:pt x="496544" y="272529"/>
                  </a:lnTo>
                  <a:lnTo>
                    <a:pt x="535698" y="264731"/>
                  </a:lnTo>
                  <a:lnTo>
                    <a:pt x="570928" y="245872"/>
                  </a:lnTo>
                  <a:lnTo>
                    <a:pt x="598703" y="218198"/>
                  </a:lnTo>
                  <a:lnTo>
                    <a:pt x="617982" y="182333"/>
                  </a:lnTo>
                  <a:lnTo>
                    <a:pt x="625767" y="143141"/>
                  </a:lnTo>
                  <a:lnTo>
                    <a:pt x="625932" y="136448"/>
                  </a:lnTo>
                  <a:close/>
                </a:path>
                <a:path w="6585584" h="791210">
                  <a:moveTo>
                    <a:pt x="762000" y="548779"/>
                  </a:moveTo>
                  <a:lnTo>
                    <a:pt x="761911" y="490054"/>
                  </a:lnTo>
                  <a:lnTo>
                    <a:pt x="755205" y="444639"/>
                  </a:lnTo>
                  <a:lnTo>
                    <a:pt x="736168" y="400469"/>
                  </a:lnTo>
                  <a:lnTo>
                    <a:pt x="721525" y="381685"/>
                  </a:lnTo>
                  <a:lnTo>
                    <a:pt x="706932" y="362966"/>
                  </a:lnTo>
                  <a:lnTo>
                    <a:pt x="669505" y="336931"/>
                  </a:lnTo>
                  <a:lnTo>
                    <a:pt x="625932" y="327190"/>
                  </a:lnTo>
                  <a:lnTo>
                    <a:pt x="405472" y="327190"/>
                  </a:lnTo>
                  <a:lnTo>
                    <a:pt x="404355" y="321729"/>
                  </a:lnTo>
                  <a:lnTo>
                    <a:pt x="389788" y="285737"/>
                  </a:lnTo>
                  <a:lnTo>
                    <a:pt x="381127" y="272694"/>
                  </a:lnTo>
                  <a:lnTo>
                    <a:pt x="380517" y="271856"/>
                  </a:lnTo>
                  <a:lnTo>
                    <a:pt x="353771" y="245427"/>
                  </a:lnTo>
                  <a:lnTo>
                    <a:pt x="353771" y="348869"/>
                  </a:lnTo>
                  <a:lnTo>
                    <a:pt x="353758" y="360006"/>
                  </a:lnTo>
                  <a:lnTo>
                    <a:pt x="337019" y="404291"/>
                  </a:lnTo>
                  <a:lnTo>
                    <a:pt x="298424" y="431990"/>
                  </a:lnTo>
                  <a:lnTo>
                    <a:pt x="272148" y="436181"/>
                  </a:lnTo>
                  <a:lnTo>
                    <a:pt x="266788" y="436181"/>
                  </a:lnTo>
                  <a:lnTo>
                    <a:pt x="222326" y="419417"/>
                  </a:lnTo>
                  <a:lnTo>
                    <a:pt x="194665" y="380758"/>
                  </a:lnTo>
                  <a:lnTo>
                    <a:pt x="190525" y="360006"/>
                  </a:lnTo>
                  <a:lnTo>
                    <a:pt x="190525" y="348869"/>
                  </a:lnTo>
                  <a:lnTo>
                    <a:pt x="207238" y="304558"/>
                  </a:lnTo>
                  <a:lnTo>
                    <a:pt x="245859" y="276860"/>
                  </a:lnTo>
                  <a:lnTo>
                    <a:pt x="266788" y="272694"/>
                  </a:lnTo>
                  <a:lnTo>
                    <a:pt x="277507" y="272694"/>
                  </a:lnTo>
                  <a:lnTo>
                    <a:pt x="321957" y="289445"/>
                  </a:lnTo>
                  <a:lnTo>
                    <a:pt x="349631" y="328104"/>
                  </a:lnTo>
                  <a:lnTo>
                    <a:pt x="353771" y="348869"/>
                  </a:lnTo>
                  <a:lnTo>
                    <a:pt x="353771" y="245427"/>
                  </a:lnTo>
                  <a:lnTo>
                    <a:pt x="318655" y="226275"/>
                  </a:lnTo>
                  <a:lnTo>
                    <a:pt x="280682" y="218351"/>
                  </a:lnTo>
                  <a:lnTo>
                    <a:pt x="269557" y="218109"/>
                  </a:lnTo>
                  <a:lnTo>
                    <a:pt x="264007" y="218325"/>
                  </a:lnTo>
                  <a:lnTo>
                    <a:pt x="220802" y="228142"/>
                  </a:lnTo>
                  <a:lnTo>
                    <a:pt x="187325" y="247764"/>
                  </a:lnTo>
                  <a:lnTo>
                    <a:pt x="157619" y="280657"/>
                  </a:lnTo>
                  <a:lnTo>
                    <a:pt x="141490" y="315976"/>
                  </a:lnTo>
                  <a:lnTo>
                    <a:pt x="136067" y="348869"/>
                  </a:lnTo>
                  <a:lnTo>
                    <a:pt x="136067" y="360006"/>
                  </a:lnTo>
                  <a:lnTo>
                    <a:pt x="143167" y="398195"/>
                  </a:lnTo>
                  <a:lnTo>
                    <a:pt x="164007" y="437324"/>
                  </a:lnTo>
                  <a:lnTo>
                    <a:pt x="191731" y="464489"/>
                  </a:lnTo>
                  <a:lnTo>
                    <a:pt x="231267" y="484505"/>
                  </a:lnTo>
                  <a:lnTo>
                    <a:pt x="269557" y="490766"/>
                  </a:lnTo>
                  <a:lnTo>
                    <a:pt x="280682" y="490524"/>
                  </a:lnTo>
                  <a:lnTo>
                    <a:pt x="318655" y="482587"/>
                  </a:lnTo>
                  <a:lnTo>
                    <a:pt x="357276" y="460870"/>
                  </a:lnTo>
                  <a:lnTo>
                    <a:pt x="383794" y="432523"/>
                  </a:lnTo>
                  <a:lnTo>
                    <a:pt x="402907" y="392506"/>
                  </a:lnTo>
                  <a:lnTo>
                    <a:pt x="405472" y="381685"/>
                  </a:lnTo>
                  <a:lnTo>
                    <a:pt x="625932" y="381685"/>
                  </a:lnTo>
                  <a:lnTo>
                    <a:pt x="682523" y="418338"/>
                  </a:lnTo>
                  <a:lnTo>
                    <a:pt x="700735" y="453567"/>
                  </a:lnTo>
                  <a:lnTo>
                    <a:pt x="707580" y="517918"/>
                  </a:lnTo>
                  <a:lnTo>
                    <a:pt x="567893" y="517918"/>
                  </a:lnTo>
                  <a:lnTo>
                    <a:pt x="564426" y="518617"/>
                  </a:lnTo>
                  <a:lnTo>
                    <a:pt x="544283" y="541553"/>
                  </a:lnTo>
                  <a:lnTo>
                    <a:pt x="544283" y="548779"/>
                  </a:lnTo>
                  <a:lnTo>
                    <a:pt x="567893" y="572414"/>
                  </a:lnTo>
                  <a:lnTo>
                    <a:pt x="738403" y="572414"/>
                  </a:lnTo>
                  <a:lnTo>
                    <a:pt x="761314" y="552259"/>
                  </a:lnTo>
                  <a:lnTo>
                    <a:pt x="762000" y="548779"/>
                  </a:lnTo>
                  <a:close/>
                </a:path>
                <a:path w="6585584" h="791210">
                  <a:moveTo>
                    <a:pt x="6585305" y="390055"/>
                  </a:moveTo>
                  <a:lnTo>
                    <a:pt x="6556172" y="356768"/>
                  </a:lnTo>
                  <a:lnTo>
                    <a:pt x="6551142" y="355765"/>
                  </a:lnTo>
                  <a:lnTo>
                    <a:pt x="6506540" y="355765"/>
                  </a:lnTo>
                  <a:lnTo>
                    <a:pt x="6506540" y="434822"/>
                  </a:lnTo>
                  <a:lnTo>
                    <a:pt x="6506540" y="600722"/>
                  </a:lnTo>
                  <a:lnTo>
                    <a:pt x="6494539" y="645490"/>
                  </a:lnTo>
                  <a:lnTo>
                    <a:pt x="6466421" y="682256"/>
                  </a:lnTo>
                  <a:lnTo>
                    <a:pt x="6426428" y="705446"/>
                  </a:lnTo>
                  <a:lnTo>
                    <a:pt x="6390284" y="711530"/>
                  </a:lnTo>
                  <a:lnTo>
                    <a:pt x="6388405" y="711530"/>
                  </a:lnTo>
                  <a:lnTo>
                    <a:pt x="6349022" y="711530"/>
                  </a:lnTo>
                  <a:lnTo>
                    <a:pt x="6349022" y="434822"/>
                  </a:lnTo>
                  <a:lnTo>
                    <a:pt x="6506540" y="434822"/>
                  </a:lnTo>
                  <a:lnTo>
                    <a:pt x="6506540" y="355765"/>
                  </a:lnTo>
                  <a:lnTo>
                    <a:pt x="6349022" y="355765"/>
                  </a:lnTo>
                  <a:lnTo>
                    <a:pt x="6349022" y="197650"/>
                  </a:lnTo>
                  <a:lnTo>
                    <a:pt x="6348768" y="187947"/>
                  </a:lnTo>
                  <a:lnTo>
                    <a:pt x="6343066" y="149631"/>
                  </a:lnTo>
                  <a:lnTo>
                    <a:pt x="6330035" y="113169"/>
                  </a:lnTo>
                  <a:lnTo>
                    <a:pt x="6310185" y="79959"/>
                  </a:lnTo>
                  <a:lnTo>
                    <a:pt x="6284265" y="51269"/>
                  </a:lnTo>
                  <a:lnTo>
                    <a:pt x="6270244" y="39674"/>
                  </a:lnTo>
                  <a:lnTo>
                    <a:pt x="6270244" y="189865"/>
                  </a:lnTo>
                  <a:lnTo>
                    <a:pt x="6270244" y="711530"/>
                  </a:lnTo>
                  <a:lnTo>
                    <a:pt x="5908065" y="711517"/>
                  </a:lnTo>
                  <a:lnTo>
                    <a:pt x="5863463" y="699477"/>
                  </a:lnTo>
                  <a:lnTo>
                    <a:pt x="5826836" y="671245"/>
                  </a:lnTo>
                  <a:lnTo>
                    <a:pt x="5803735" y="631101"/>
                  </a:lnTo>
                  <a:lnTo>
                    <a:pt x="5797689" y="600722"/>
                  </a:lnTo>
                  <a:lnTo>
                    <a:pt x="5797689" y="189865"/>
                  </a:lnTo>
                  <a:lnTo>
                    <a:pt x="5809678" y="145097"/>
                  </a:lnTo>
                  <a:lnTo>
                    <a:pt x="5837809" y="108331"/>
                  </a:lnTo>
                  <a:lnTo>
                    <a:pt x="5877801" y="85140"/>
                  </a:lnTo>
                  <a:lnTo>
                    <a:pt x="5908065" y="79070"/>
                  </a:lnTo>
                  <a:lnTo>
                    <a:pt x="6159868" y="79070"/>
                  </a:lnTo>
                  <a:lnTo>
                    <a:pt x="6204458" y="91109"/>
                  </a:lnTo>
                  <a:lnTo>
                    <a:pt x="6241097" y="119341"/>
                  </a:lnTo>
                  <a:lnTo>
                    <a:pt x="6264199" y="159473"/>
                  </a:lnTo>
                  <a:lnTo>
                    <a:pt x="6270244" y="189865"/>
                  </a:lnTo>
                  <a:lnTo>
                    <a:pt x="6270244" y="39674"/>
                  </a:lnTo>
                  <a:lnTo>
                    <a:pt x="6236271" y="19050"/>
                  </a:lnTo>
                  <a:lnTo>
                    <a:pt x="6199949" y="5969"/>
                  </a:lnTo>
                  <a:lnTo>
                    <a:pt x="6161786" y="254"/>
                  </a:lnTo>
                  <a:lnTo>
                    <a:pt x="6152108" y="0"/>
                  </a:lnTo>
                  <a:lnTo>
                    <a:pt x="5915825" y="0"/>
                  </a:lnTo>
                  <a:lnTo>
                    <a:pt x="5877420" y="3835"/>
                  </a:lnTo>
                  <a:lnTo>
                    <a:pt x="5840501" y="15113"/>
                  </a:lnTo>
                  <a:lnTo>
                    <a:pt x="5806478" y="33388"/>
                  </a:lnTo>
                  <a:lnTo>
                    <a:pt x="5776658" y="57962"/>
                  </a:lnTo>
                  <a:lnTo>
                    <a:pt x="5752173" y="87896"/>
                  </a:lnTo>
                  <a:lnTo>
                    <a:pt x="5733961" y="122047"/>
                  </a:lnTo>
                  <a:lnTo>
                    <a:pt x="5722734" y="159105"/>
                  </a:lnTo>
                  <a:lnTo>
                    <a:pt x="5718911" y="197650"/>
                  </a:lnTo>
                  <a:lnTo>
                    <a:pt x="5718911" y="592937"/>
                  </a:lnTo>
                  <a:lnTo>
                    <a:pt x="5722734" y="631482"/>
                  </a:lnTo>
                  <a:lnTo>
                    <a:pt x="5733961" y="668540"/>
                  </a:lnTo>
                  <a:lnTo>
                    <a:pt x="5752173" y="702691"/>
                  </a:lnTo>
                  <a:lnTo>
                    <a:pt x="5776658" y="732624"/>
                  </a:lnTo>
                  <a:lnTo>
                    <a:pt x="5806478" y="757199"/>
                  </a:lnTo>
                  <a:lnTo>
                    <a:pt x="5840501" y="775474"/>
                  </a:lnTo>
                  <a:lnTo>
                    <a:pt x="5877420" y="786752"/>
                  </a:lnTo>
                  <a:lnTo>
                    <a:pt x="5915825" y="790587"/>
                  </a:lnTo>
                  <a:lnTo>
                    <a:pt x="6388405" y="790587"/>
                  </a:lnTo>
                  <a:lnTo>
                    <a:pt x="6426797" y="786752"/>
                  </a:lnTo>
                  <a:lnTo>
                    <a:pt x="6463716" y="775474"/>
                  </a:lnTo>
                  <a:lnTo>
                    <a:pt x="6497739" y="757199"/>
                  </a:lnTo>
                  <a:lnTo>
                    <a:pt x="6527559" y="732624"/>
                  </a:lnTo>
                  <a:lnTo>
                    <a:pt x="6552044" y="702691"/>
                  </a:lnTo>
                  <a:lnTo>
                    <a:pt x="6570256" y="668540"/>
                  </a:lnTo>
                  <a:lnTo>
                    <a:pt x="6581483" y="631482"/>
                  </a:lnTo>
                  <a:lnTo>
                    <a:pt x="6585305" y="592937"/>
                  </a:lnTo>
                  <a:lnTo>
                    <a:pt x="6585305" y="434822"/>
                  </a:lnTo>
                  <a:lnTo>
                    <a:pt x="6585305" y="390055"/>
                  </a:lnTo>
                  <a:close/>
                </a:path>
              </a:pathLst>
            </a:custGeom>
            <a:solidFill>
              <a:srgbClr val="2038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82349" y="5601791"/>
              <a:ext cx="236288" cy="79057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7782344" y="5759906"/>
              <a:ext cx="315595" cy="237490"/>
            </a:xfrm>
            <a:custGeom>
              <a:avLst/>
              <a:gdLst/>
              <a:ahLst/>
              <a:cxnLst/>
              <a:rect l="l" t="t" r="r" b="b"/>
              <a:pathLst>
                <a:path w="315595" h="237489">
                  <a:moveTo>
                    <a:pt x="315048" y="192405"/>
                  </a:moveTo>
                  <a:lnTo>
                    <a:pt x="285915" y="159131"/>
                  </a:lnTo>
                  <a:lnTo>
                    <a:pt x="280885" y="158127"/>
                  </a:lnTo>
                  <a:lnTo>
                    <a:pt x="275666" y="158127"/>
                  </a:lnTo>
                  <a:lnTo>
                    <a:pt x="34163" y="158127"/>
                  </a:lnTo>
                  <a:lnTo>
                    <a:pt x="1003" y="187363"/>
                  </a:lnTo>
                  <a:lnTo>
                    <a:pt x="0" y="192405"/>
                  </a:lnTo>
                  <a:lnTo>
                    <a:pt x="0" y="202895"/>
                  </a:lnTo>
                  <a:lnTo>
                    <a:pt x="29133" y="236169"/>
                  </a:lnTo>
                  <a:lnTo>
                    <a:pt x="34163" y="237185"/>
                  </a:lnTo>
                  <a:lnTo>
                    <a:pt x="280885" y="237185"/>
                  </a:lnTo>
                  <a:lnTo>
                    <a:pt x="314045" y="207937"/>
                  </a:lnTo>
                  <a:lnTo>
                    <a:pt x="315048" y="202895"/>
                  </a:lnTo>
                  <a:lnTo>
                    <a:pt x="315048" y="192405"/>
                  </a:lnTo>
                  <a:close/>
                </a:path>
                <a:path w="315595" h="237489">
                  <a:moveTo>
                    <a:pt x="315048" y="34290"/>
                  </a:moveTo>
                  <a:lnTo>
                    <a:pt x="285915" y="1016"/>
                  </a:lnTo>
                  <a:lnTo>
                    <a:pt x="280885" y="0"/>
                  </a:lnTo>
                  <a:lnTo>
                    <a:pt x="275666" y="0"/>
                  </a:lnTo>
                  <a:lnTo>
                    <a:pt x="34163" y="0"/>
                  </a:lnTo>
                  <a:lnTo>
                    <a:pt x="1003" y="29248"/>
                  </a:lnTo>
                  <a:lnTo>
                    <a:pt x="0" y="34290"/>
                  </a:lnTo>
                  <a:lnTo>
                    <a:pt x="0" y="44780"/>
                  </a:lnTo>
                  <a:lnTo>
                    <a:pt x="29133" y="78054"/>
                  </a:lnTo>
                  <a:lnTo>
                    <a:pt x="34163" y="79057"/>
                  </a:lnTo>
                  <a:lnTo>
                    <a:pt x="280885" y="79057"/>
                  </a:lnTo>
                  <a:lnTo>
                    <a:pt x="314045" y="49822"/>
                  </a:lnTo>
                  <a:lnTo>
                    <a:pt x="315048" y="44780"/>
                  </a:lnTo>
                  <a:lnTo>
                    <a:pt x="315048" y="34290"/>
                  </a:lnTo>
                  <a:close/>
                </a:path>
              </a:pathLst>
            </a:custGeom>
            <a:solidFill>
              <a:srgbClr val="2038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6966652" y="2512178"/>
            <a:ext cx="4354830" cy="2044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32500"/>
              </a:lnSpc>
              <a:spcBef>
                <a:spcPts val="100"/>
              </a:spcBef>
            </a:pPr>
            <a:r>
              <a:rPr sz="2500" b="1" spc="65" dirty="0">
                <a:solidFill>
                  <a:srgbClr val="FFFFFF"/>
                </a:solidFill>
                <a:latin typeface="Trebuchet MS"/>
                <a:cs typeface="Trebuchet MS"/>
              </a:rPr>
              <a:t>Invest</a:t>
            </a:r>
            <a:r>
              <a:rPr sz="2500" b="1" spc="-1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500" b="1" spc="-20" dirty="0">
                <a:solidFill>
                  <a:srgbClr val="FFFFFF"/>
                </a:solidFill>
                <a:latin typeface="Trebuchet MS"/>
                <a:cs typeface="Trebuchet MS"/>
              </a:rPr>
              <a:t>in</a:t>
            </a:r>
            <a:r>
              <a:rPr sz="2500" b="1" spc="-1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500" b="1" spc="100" dirty="0">
                <a:solidFill>
                  <a:srgbClr val="FFFFFF"/>
                </a:solidFill>
                <a:latin typeface="Trebuchet MS"/>
                <a:cs typeface="Trebuchet MS"/>
              </a:rPr>
              <a:t>advanced </a:t>
            </a:r>
            <a:r>
              <a:rPr sz="2500" b="1" spc="55" dirty="0">
                <a:solidFill>
                  <a:srgbClr val="FFFFFF"/>
                </a:solidFill>
                <a:latin typeface="Trebuchet MS"/>
                <a:cs typeface="Trebuchet MS"/>
              </a:rPr>
              <a:t>manufacturing</a:t>
            </a:r>
            <a:r>
              <a:rPr sz="2500" b="1" spc="-1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500" b="1" spc="55" dirty="0">
                <a:solidFill>
                  <a:srgbClr val="FFFFFF"/>
                </a:solidFill>
                <a:latin typeface="Trebuchet MS"/>
                <a:cs typeface="Trebuchet MS"/>
              </a:rPr>
              <a:t>technologies </a:t>
            </a:r>
            <a:r>
              <a:rPr sz="2500" b="1" spc="75" dirty="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sz="2500" b="1" spc="-1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500" b="1" spc="70" dirty="0">
                <a:solidFill>
                  <a:srgbClr val="FFFFFF"/>
                </a:solidFill>
                <a:latin typeface="Trebuchet MS"/>
                <a:cs typeface="Trebuchet MS"/>
              </a:rPr>
              <a:t>enhance</a:t>
            </a:r>
            <a:r>
              <a:rPr sz="2500" b="1" spc="-1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500" b="1" spc="60" dirty="0">
                <a:solidFill>
                  <a:srgbClr val="FFFFFF"/>
                </a:solidFill>
                <a:latin typeface="Trebuchet MS"/>
                <a:cs typeface="Trebuchet MS"/>
              </a:rPr>
              <a:t>production </a:t>
            </a:r>
            <a:r>
              <a:rPr sz="2500" b="1" spc="-10" dirty="0">
                <a:solidFill>
                  <a:srgbClr val="FFFFFF"/>
                </a:solidFill>
                <a:latin typeface="Trebuchet MS"/>
                <a:cs typeface="Trebuchet MS"/>
              </a:rPr>
              <a:t>capabilities.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34" name="object 34"/>
          <p:cNvSpPr txBox="1">
            <a:spLocks noGrp="1"/>
          </p:cNvSpPr>
          <p:nvPr>
            <p:ph type="title"/>
          </p:nvPr>
        </p:nvSpPr>
        <p:spPr>
          <a:xfrm>
            <a:off x="1089670" y="1018309"/>
            <a:ext cx="3924935" cy="1968500"/>
          </a:xfrm>
          <a:prstGeom prst="rect">
            <a:avLst/>
          </a:prstGeom>
        </p:spPr>
        <p:txBody>
          <a:bodyPr vert="horz" wrap="square" lIns="0" tIns="200660" rIns="0" bIns="0" rtlCol="0">
            <a:spAutoFit/>
          </a:bodyPr>
          <a:lstStyle/>
          <a:p>
            <a:pPr marL="91440" marR="5080" indent="-79375">
              <a:lnSpc>
                <a:spcPts val="6900"/>
              </a:lnSpc>
              <a:spcBef>
                <a:spcPts val="1580"/>
              </a:spcBef>
            </a:pPr>
            <a:r>
              <a:rPr spc="245" dirty="0">
                <a:solidFill>
                  <a:srgbClr val="000000"/>
                </a:solidFill>
              </a:rPr>
              <a:t>AIM</a:t>
            </a:r>
            <a:r>
              <a:rPr spc="-365" dirty="0">
                <a:solidFill>
                  <a:srgbClr val="000000"/>
                </a:solidFill>
              </a:rPr>
              <a:t> </a:t>
            </a:r>
            <a:r>
              <a:rPr spc="-25" dirty="0">
                <a:solidFill>
                  <a:srgbClr val="000000"/>
                </a:solidFill>
              </a:rPr>
              <a:t>TO </a:t>
            </a:r>
            <a:r>
              <a:rPr spc="150" dirty="0">
                <a:solidFill>
                  <a:srgbClr val="F4BF1D"/>
                </a:solidFill>
              </a:rPr>
              <a:t>SCALE</a:t>
            </a:r>
            <a:r>
              <a:rPr spc="-375" dirty="0">
                <a:solidFill>
                  <a:srgbClr val="F4BF1D"/>
                </a:solidFill>
              </a:rPr>
              <a:t> </a:t>
            </a:r>
            <a:r>
              <a:rPr spc="-25" dirty="0">
                <a:solidFill>
                  <a:srgbClr val="F4BF1D"/>
                </a:solidFill>
              </a:rPr>
              <a:t>UP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12676245" y="2585317"/>
            <a:ext cx="4434205" cy="153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32500"/>
              </a:lnSpc>
              <a:spcBef>
                <a:spcPts val="100"/>
              </a:spcBef>
            </a:pPr>
            <a:r>
              <a:rPr sz="2500" spc="-100" dirty="0">
                <a:solidFill>
                  <a:srgbClr val="FFFFFF"/>
                </a:solidFill>
                <a:latin typeface="Lucida Sans Unicode"/>
                <a:cs typeface="Lucida Sans Unicode"/>
              </a:rPr>
              <a:t>Explore </a:t>
            </a:r>
            <a:r>
              <a:rPr sz="2500" spc="-60" dirty="0">
                <a:solidFill>
                  <a:srgbClr val="FFFFFF"/>
                </a:solidFill>
                <a:latin typeface="Lucida Sans Unicode"/>
                <a:cs typeface="Lucida Sans Unicode"/>
              </a:rPr>
              <a:t>opportunities</a:t>
            </a:r>
            <a:r>
              <a:rPr sz="2500" spc="-8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500" spc="-114" dirty="0">
                <a:solidFill>
                  <a:srgbClr val="FFFFFF"/>
                </a:solidFill>
                <a:latin typeface="Lucida Sans Unicode"/>
                <a:cs typeface="Lucida Sans Unicode"/>
              </a:rPr>
              <a:t>for</a:t>
            </a:r>
            <a:r>
              <a:rPr sz="2500" spc="-8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50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joint </a:t>
            </a:r>
            <a:r>
              <a:rPr sz="2500" spc="-45" dirty="0">
                <a:solidFill>
                  <a:srgbClr val="FFFFFF"/>
                </a:solidFill>
                <a:latin typeface="Lucida Sans Unicode"/>
                <a:cs typeface="Lucida Sans Unicode"/>
              </a:rPr>
              <a:t>ventures</a:t>
            </a:r>
            <a:r>
              <a:rPr sz="2500" spc="-13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500" spc="-125" dirty="0">
                <a:solidFill>
                  <a:srgbClr val="FFFFFF"/>
                </a:solidFill>
                <a:latin typeface="Lucida Sans Unicode"/>
                <a:cs typeface="Lucida Sans Unicode"/>
              </a:rPr>
              <a:t>or</a:t>
            </a:r>
            <a:r>
              <a:rPr sz="2500" spc="-7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500" spc="-35" dirty="0">
                <a:solidFill>
                  <a:srgbClr val="FFFFFF"/>
                </a:solidFill>
                <a:latin typeface="Lucida Sans Unicode"/>
                <a:cs typeface="Lucida Sans Unicode"/>
              </a:rPr>
              <a:t>strategic</a:t>
            </a:r>
            <a:r>
              <a:rPr sz="2500" spc="-10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500" spc="-45" dirty="0">
                <a:solidFill>
                  <a:srgbClr val="FFFFFF"/>
                </a:solidFill>
                <a:latin typeface="Lucida Sans Unicode"/>
                <a:cs typeface="Lucida Sans Unicode"/>
              </a:rPr>
              <a:t>alliances </a:t>
            </a:r>
            <a:r>
              <a:rPr sz="2500" dirty="0">
                <a:solidFill>
                  <a:srgbClr val="FFFFFF"/>
                </a:solidFill>
                <a:latin typeface="Lucida Sans Unicode"/>
                <a:cs typeface="Lucida Sans Unicode"/>
              </a:rPr>
              <a:t>to</a:t>
            </a:r>
            <a:r>
              <a:rPr sz="2500" spc="-12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500" spc="-90" dirty="0">
                <a:solidFill>
                  <a:srgbClr val="FFFFFF"/>
                </a:solidFill>
                <a:latin typeface="Lucida Sans Unicode"/>
                <a:cs typeface="Lucida Sans Unicode"/>
              </a:rPr>
              <a:t>expand</a:t>
            </a:r>
            <a:r>
              <a:rPr sz="2500" spc="-12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5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operations.</a:t>
            </a:r>
            <a:endParaRPr sz="2500">
              <a:latin typeface="Lucida Sans Unicode"/>
              <a:cs typeface="Lucida Sans Unicode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223510" y="6894864"/>
            <a:ext cx="4027170" cy="153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32500"/>
              </a:lnSpc>
              <a:spcBef>
                <a:spcPts val="100"/>
              </a:spcBef>
            </a:pPr>
            <a:r>
              <a:rPr sz="2500" spc="-85" dirty="0">
                <a:solidFill>
                  <a:srgbClr val="FFFFFF"/>
                </a:solidFill>
                <a:latin typeface="Lucida Sans Unicode"/>
                <a:cs typeface="Lucida Sans Unicode"/>
              </a:rPr>
              <a:t>Expand</a:t>
            </a:r>
            <a:r>
              <a:rPr sz="2500" spc="-114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5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the</a:t>
            </a:r>
            <a:r>
              <a:rPr sz="2500" spc="-15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500" spc="-35" dirty="0">
                <a:solidFill>
                  <a:srgbClr val="FFFFFF"/>
                </a:solidFill>
                <a:latin typeface="Lucida Sans Unicode"/>
                <a:cs typeface="Lucida Sans Unicode"/>
              </a:rPr>
              <a:t>customer</a:t>
            </a:r>
            <a:r>
              <a:rPr sz="2500" spc="-13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5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base </a:t>
            </a:r>
            <a:r>
              <a:rPr sz="2500" dirty="0">
                <a:solidFill>
                  <a:srgbClr val="FFFFFF"/>
                </a:solidFill>
                <a:latin typeface="Lucida Sans Unicode"/>
                <a:cs typeface="Lucida Sans Unicode"/>
              </a:rPr>
              <a:t>by</a:t>
            </a:r>
            <a:r>
              <a:rPr sz="2500" spc="-90" dirty="0">
                <a:solidFill>
                  <a:srgbClr val="FFFFFF"/>
                </a:solidFill>
                <a:latin typeface="Lucida Sans Unicode"/>
                <a:cs typeface="Lucida Sans Unicode"/>
              </a:rPr>
              <a:t> targeting </a:t>
            </a:r>
            <a:r>
              <a:rPr sz="2500" spc="-50" dirty="0">
                <a:solidFill>
                  <a:srgbClr val="FFFFFF"/>
                </a:solidFill>
                <a:latin typeface="Lucida Sans Unicode"/>
                <a:cs typeface="Lucida Sans Unicode"/>
              </a:rPr>
              <a:t>new</a:t>
            </a:r>
            <a:r>
              <a:rPr sz="2500" spc="-9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500" spc="-55" dirty="0">
                <a:solidFill>
                  <a:srgbClr val="FFFFFF"/>
                </a:solidFill>
                <a:latin typeface="Lucida Sans Unicode"/>
                <a:cs typeface="Lucida Sans Unicode"/>
              </a:rPr>
              <a:t>industries </a:t>
            </a:r>
            <a:r>
              <a:rPr sz="2500" spc="-65" dirty="0">
                <a:solidFill>
                  <a:srgbClr val="FFFFFF"/>
                </a:solidFill>
                <a:latin typeface="Lucida Sans Unicode"/>
                <a:cs typeface="Lucida Sans Unicode"/>
              </a:rPr>
              <a:t>and</a:t>
            </a:r>
            <a:r>
              <a:rPr sz="2500" spc="-114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5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geographies.</a:t>
            </a:r>
            <a:endParaRPr sz="2500">
              <a:latin typeface="Lucida Sans Unicode"/>
              <a:cs typeface="Lucida Sans Unicode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108982" y="6894864"/>
            <a:ext cx="3596640" cy="2044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500"/>
              </a:lnSpc>
              <a:spcBef>
                <a:spcPts val="100"/>
              </a:spcBef>
            </a:pPr>
            <a:r>
              <a:rPr sz="2500" spc="-55" dirty="0">
                <a:solidFill>
                  <a:srgbClr val="FFFFFF"/>
                </a:solidFill>
                <a:latin typeface="Lucida Sans Unicode"/>
                <a:cs typeface="Lucida Sans Unicode"/>
              </a:rPr>
              <a:t>Strengthen</a:t>
            </a:r>
            <a:r>
              <a:rPr sz="2500" spc="-10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500" spc="-55" dirty="0">
                <a:solidFill>
                  <a:srgbClr val="FFFFFF"/>
                </a:solidFill>
                <a:latin typeface="Lucida Sans Unicode"/>
                <a:cs typeface="Lucida Sans Unicode"/>
              </a:rPr>
              <a:t>partnerships </a:t>
            </a:r>
            <a:r>
              <a:rPr sz="2500" spc="-80" dirty="0">
                <a:solidFill>
                  <a:srgbClr val="FFFFFF"/>
                </a:solidFill>
                <a:latin typeface="Lucida Sans Unicode"/>
                <a:cs typeface="Lucida Sans Unicode"/>
              </a:rPr>
              <a:t>with</a:t>
            </a:r>
            <a:r>
              <a:rPr sz="2500" spc="-114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500" spc="-110" dirty="0">
                <a:solidFill>
                  <a:srgbClr val="FFFFFF"/>
                </a:solidFill>
                <a:latin typeface="Lucida Sans Unicode"/>
                <a:cs typeface="Lucida Sans Unicode"/>
              </a:rPr>
              <a:t>existing</a:t>
            </a:r>
            <a:r>
              <a:rPr sz="2500" spc="-114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5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customers </a:t>
            </a:r>
            <a:r>
              <a:rPr sz="2500" spc="-65" dirty="0">
                <a:solidFill>
                  <a:srgbClr val="FFFFFF"/>
                </a:solidFill>
                <a:latin typeface="Lucida Sans Unicode"/>
                <a:cs typeface="Lucida Sans Unicode"/>
              </a:rPr>
              <a:t>and</a:t>
            </a:r>
            <a:r>
              <a:rPr sz="2500" spc="-9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500" spc="-50" dirty="0">
                <a:solidFill>
                  <a:srgbClr val="FFFFFF"/>
                </a:solidFill>
                <a:latin typeface="Lucida Sans Unicode"/>
                <a:cs typeface="Lucida Sans Unicode"/>
              </a:rPr>
              <a:t>foster</a:t>
            </a:r>
            <a:r>
              <a:rPr sz="2500" spc="-9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500" spc="-155" dirty="0">
                <a:solidFill>
                  <a:srgbClr val="FFFFFF"/>
                </a:solidFill>
                <a:latin typeface="Lucida Sans Unicode"/>
                <a:cs typeface="Lucida Sans Unicode"/>
              </a:rPr>
              <a:t>long-</a:t>
            </a:r>
            <a:r>
              <a:rPr sz="25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term </a:t>
            </a:r>
            <a:r>
              <a:rPr sz="250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relationships.</a:t>
            </a:r>
            <a:endParaRPr sz="2500">
              <a:latin typeface="Lucida Sans Unicode"/>
              <a:cs typeface="Lucida Sans Unicode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2950900" y="6994228"/>
            <a:ext cx="3785870" cy="153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500"/>
              </a:lnSpc>
              <a:spcBef>
                <a:spcPts val="100"/>
              </a:spcBef>
            </a:pPr>
            <a:r>
              <a:rPr sz="2500" spc="-35" dirty="0">
                <a:solidFill>
                  <a:srgbClr val="FFFFFF"/>
                </a:solidFill>
                <a:latin typeface="Lucida Sans Unicode"/>
                <a:cs typeface="Lucida Sans Unicode"/>
              </a:rPr>
              <a:t>Increase</a:t>
            </a:r>
            <a:r>
              <a:rPr sz="2500" spc="-14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500" spc="-30" dirty="0">
                <a:solidFill>
                  <a:srgbClr val="FFFFFF"/>
                </a:solidFill>
                <a:latin typeface="Lucida Sans Unicode"/>
                <a:cs typeface="Lucida Sans Unicode"/>
              </a:rPr>
              <a:t>research</a:t>
            </a:r>
            <a:r>
              <a:rPr sz="2500" spc="-14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50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and </a:t>
            </a:r>
            <a:r>
              <a:rPr sz="2500" spc="-40" dirty="0">
                <a:solidFill>
                  <a:srgbClr val="FFFFFF"/>
                </a:solidFill>
                <a:latin typeface="Lucida Sans Unicode"/>
                <a:cs typeface="Lucida Sans Unicode"/>
              </a:rPr>
              <a:t>development</a:t>
            </a:r>
            <a:r>
              <a:rPr sz="2500" spc="-1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500" spc="-60" dirty="0">
                <a:solidFill>
                  <a:srgbClr val="FFFFFF"/>
                </a:solidFill>
                <a:latin typeface="Lucida Sans Unicode"/>
                <a:cs typeface="Lucida Sans Unicode"/>
              </a:rPr>
              <a:t>efforts</a:t>
            </a:r>
            <a:r>
              <a:rPr sz="2500" spc="-10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500" spc="-35" dirty="0">
                <a:solidFill>
                  <a:srgbClr val="FFFFFF"/>
                </a:solidFill>
                <a:latin typeface="Lucida Sans Unicode"/>
                <a:cs typeface="Lucida Sans Unicode"/>
              </a:rPr>
              <a:t>to </a:t>
            </a:r>
            <a:r>
              <a:rPr sz="2500" spc="-80" dirty="0">
                <a:solidFill>
                  <a:srgbClr val="FFFFFF"/>
                </a:solidFill>
                <a:latin typeface="Lucida Sans Unicode"/>
                <a:cs typeface="Lucida Sans Unicode"/>
              </a:rPr>
              <a:t>offer</a:t>
            </a:r>
            <a:r>
              <a:rPr sz="2500" spc="-10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500" spc="-60" dirty="0">
                <a:solidFill>
                  <a:srgbClr val="FFFFFF"/>
                </a:solidFill>
                <a:latin typeface="Lucida Sans Unicode"/>
                <a:cs typeface="Lucida Sans Unicode"/>
              </a:rPr>
              <a:t>innovative</a:t>
            </a:r>
            <a:r>
              <a:rPr sz="2500" spc="-10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500" spc="-95" dirty="0">
                <a:solidFill>
                  <a:srgbClr val="FFFFFF"/>
                </a:solidFill>
                <a:latin typeface="Lucida Sans Unicode"/>
                <a:cs typeface="Lucida Sans Unicode"/>
              </a:rPr>
              <a:t>solutions.</a:t>
            </a:r>
            <a:endParaRPr sz="2500">
              <a:latin typeface="Lucida Sans Unicode"/>
              <a:cs typeface="Lucida Sans Unicode"/>
            </a:endParaRPr>
          </a:p>
        </p:txBody>
      </p:sp>
      <p:pic>
        <p:nvPicPr>
          <p:cNvPr id="39" name="object 3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03503" y="225207"/>
            <a:ext cx="1657349" cy="80009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91432" y="6455633"/>
              <a:ext cx="4667249" cy="233360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55826" y="2763094"/>
              <a:ext cx="2905124" cy="227646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275588" y="6905670"/>
              <a:ext cx="3428999" cy="17144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853988" y="2763103"/>
              <a:ext cx="3505199" cy="175259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709611" y="4999847"/>
              <a:ext cx="3981449" cy="1419224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71700">
              <a:lnSpc>
                <a:spcPct val="100000"/>
              </a:lnSpc>
              <a:spcBef>
                <a:spcPts val="100"/>
              </a:spcBef>
            </a:pPr>
            <a:r>
              <a:rPr spc="180" dirty="0">
                <a:solidFill>
                  <a:srgbClr val="000000"/>
                </a:solidFill>
              </a:rPr>
              <a:t>OUR</a:t>
            </a:r>
            <a:r>
              <a:rPr spc="-415" dirty="0">
                <a:solidFill>
                  <a:srgbClr val="000000"/>
                </a:solidFill>
              </a:rPr>
              <a:t> </a:t>
            </a:r>
            <a:r>
              <a:rPr spc="-20" dirty="0">
                <a:solidFill>
                  <a:srgbClr val="000000"/>
                </a:solidFill>
              </a:rPr>
              <a:t>STRATEGIC</a:t>
            </a:r>
            <a:r>
              <a:rPr spc="-409" dirty="0">
                <a:solidFill>
                  <a:srgbClr val="000000"/>
                </a:solidFill>
              </a:rPr>
              <a:t> </a:t>
            </a:r>
            <a:r>
              <a:rPr spc="-10" dirty="0">
                <a:solidFill>
                  <a:srgbClr val="000000"/>
                </a:solidFill>
              </a:rPr>
              <a:t>PARTNERS</a:t>
            </a:r>
          </a:p>
        </p:txBody>
      </p:sp>
      <p:grpSp>
        <p:nvGrpSpPr>
          <p:cNvPr id="10" name="object 10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11" name="object 11"/>
            <p:cNvSpPr/>
            <p:nvPr/>
          </p:nvSpPr>
          <p:spPr>
            <a:xfrm>
              <a:off x="15736760" y="11"/>
              <a:ext cx="2551430" cy="1272540"/>
            </a:xfrm>
            <a:custGeom>
              <a:avLst/>
              <a:gdLst/>
              <a:ahLst/>
              <a:cxnLst/>
              <a:rect l="l" t="t" r="r" b="b"/>
              <a:pathLst>
                <a:path w="2551430" h="1272540">
                  <a:moveTo>
                    <a:pt x="1418437" y="720407"/>
                  </a:moveTo>
                  <a:lnTo>
                    <a:pt x="1222235" y="0"/>
                  </a:lnTo>
                  <a:lnTo>
                    <a:pt x="0" y="0"/>
                  </a:lnTo>
                  <a:lnTo>
                    <a:pt x="1418437" y="720407"/>
                  </a:lnTo>
                  <a:close/>
                </a:path>
                <a:path w="2551430" h="1272540">
                  <a:moveTo>
                    <a:pt x="2551239" y="0"/>
                  </a:moveTo>
                  <a:lnTo>
                    <a:pt x="2051304" y="0"/>
                  </a:lnTo>
                  <a:lnTo>
                    <a:pt x="1856994" y="80911"/>
                  </a:lnTo>
                  <a:lnTo>
                    <a:pt x="2551239" y="1272095"/>
                  </a:lnTo>
                  <a:lnTo>
                    <a:pt x="2551239" y="0"/>
                  </a:lnTo>
                  <a:close/>
                </a:path>
              </a:pathLst>
            </a:custGeom>
            <a:solidFill>
              <a:srgbClr val="FD00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6960722" y="0"/>
              <a:ext cx="1081405" cy="720725"/>
            </a:xfrm>
            <a:custGeom>
              <a:avLst/>
              <a:gdLst/>
              <a:ahLst/>
              <a:cxnLst/>
              <a:rect l="l" t="t" r="r" b="b"/>
              <a:pathLst>
                <a:path w="1081405" h="720725">
                  <a:moveTo>
                    <a:pt x="1081106" y="0"/>
                  </a:moveTo>
                  <a:lnTo>
                    <a:pt x="0" y="0"/>
                  </a:lnTo>
                  <a:lnTo>
                    <a:pt x="196258" y="720580"/>
                  </a:lnTo>
                  <a:lnTo>
                    <a:pt x="1081106" y="0"/>
                  </a:lnTo>
                  <a:close/>
                </a:path>
              </a:pathLst>
            </a:custGeom>
            <a:solidFill>
              <a:srgbClr val="2D8B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0" y="11"/>
              <a:ext cx="2686685" cy="1379220"/>
            </a:xfrm>
            <a:custGeom>
              <a:avLst/>
              <a:gdLst/>
              <a:ahLst/>
              <a:cxnLst/>
              <a:rect l="l" t="t" r="r" b="b"/>
              <a:pathLst>
                <a:path w="2686685" h="1379220">
                  <a:moveTo>
                    <a:pt x="772350" y="87464"/>
                  </a:moveTo>
                  <a:lnTo>
                    <a:pt x="568883" y="0"/>
                  </a:lnTo>
                  <a:lnTo>
                    <a:pt x="0" y="0"/>
                  </a:lnTo>
                  <a:lnTo>
                    <a:pt x="0" y="1378635"/>
                  </a:lnTo>
                  <a:lnTo>
                    <a:pt x="772350" y="87464"/>
                  </a:lnTo>
                  <a:close/>
                </a:path>
                <a:path w="2686685" h="1379220">
                  <a:moveTo>
                    <a:pt x="2686278" y="0"/>
                  </a:moveTo>
                  <a:lnTo>
                    <a:pt x="1411909" y="0"/>
                  </a:lnTo>
                  <a:lnTo>
                    <a:pt x="1203591" y="731901"/>
                  </a:lnTo>
                  <a:lnTo>
                    <a:pt x="2686278" y="0"/>
                  </a:lnTo>
                  <a:close/>
                </a:path>
              </a:pathLst>
            </a:custGeom>
            <a:solidFill>
              <a:srgbClr val="FD00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23495" y="0"/>
              <a:ext cx="1087120" cy="732155"/>
            </a:xfrm>
            <a:custGeom>
              <a:avLst/>
              <a:gdLst/>
              <a:ahLst/>
              <a:cxnLst/>
              <a:rect l="l" t="t" r="r" b="b"/>
              <a:pathLst>
                <a:path w="1087120" h="732155">
                  <a:moveTo>
                    <a:pt x="0" y="0"/>
                  </a:moveTo>
                  <a:lnTo>
                    <a:pt x="1086693" y="0"/>
                  </a:lnTo>
                  <a:lnTo>
                    <a:pt x="878320" y="7320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D8B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3503" y="225207"/>
              <a:ext cx="2076449" cy="1000124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0" y="9893472"/>
              <a:ext cx="5991225" cy="393700"/>
            </a:xfrm>
            <a:custGeom>
              <a:avLst/>
              <a:gdLst/>
              <a:ahLst/>
              <a:cxnLst/>
              <a:rect l="l" t="t" r="r" b="b"/>
              <a:pathLst>
                <a:path w="5991225" h="393700">
                  <a:moveTo>
                    <a:pt x="5990641" y="393527"/>
                  </a:moveTo>
                  <a:lnTo>
                    <a:pt x="0" y="393527"/>
                  </a:lnTo>
                  <a:lnTo>
                    <a:pt x="0" y="0"/>
                  </a:lnTo>
                  <a:lnTo>
                    <a:pt x="5762305" y="0"/>
                  </a:lnTo>
                  <a:lnTo>
                    <a:pt x="5990641" y="393527"/>
                  </a:lnTo>
                  <a:close/>
                </a:path>
              </a:pathLst>
            </a:custGeom>
            <a:solidFill>
              <a:srgbClr val="FD00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021366" y="9893472"/>
              <a:ext cx="13267055" cy="393700"/>
            </a:xfrm>
            <a:custGeom>
              <a:avLst/>
              <a:gdLst/>
              <a:ahLst/>
              <a:cxnLst/>
              <a:rect l="l" t="t" r="r" b="b"/>
              <a:pathLst>
                <a:path w="13267055" h="393700">
                  <a:moveTo>
                    <a:pt x="13266633" y="393527"/>
                  </a:moveTo>
                  <a:lnTo>
                    <a:pt x="228325" y="393527"/>
                  </a:lnTo>
                  <a:lnTo>
                    <a:pt x="0" y="0"/>
                  </a:lnTo>
                  <a:lnTo>
                    <a:pt x="13266633" y="0"/>
                  </a:lnTo>
                  <a:lnTo>
                    <a:pt x="13266633" y="393527"/>
                  </a:lnTo>
                  <a:close/>
                </a:path>
              </a:pathLst>
            </a:custGeom>
            <a:solidFill>
              <a:srgbClr val="2D8B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12062" y="3015721"/>
              <a:ext cx="4038599" cy="2019293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12062" y="6511228"/>
              <a:ext cx="4210049" cy="210500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"/>
              <a:ext cx="18287999" cy="10286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10138" y="3192218"/>
              <a:ext cx="5469030" cy="546902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021366" y="9893472"/>
              <a:ext cx="13267055" cy="393700"/>
            </a:xfrm>
            <a:custGeom>
              <a:avLst/>
              <a:gdLst/>
              <a:ahLst/>
              <a:cxnLst/>
              <a:rect l="l" t="t" r="r" b="b"/>
              <a:pathLst>
                <a:path w="13267055" h="393700">
                  <a:moveTo>
                    <a:pt x="13266633" y="393527"/>
                  </a:moveTo>
                  <a:lnTo>
                    <a:pt x="228325" y="393527"/>
                  </a:lnTo>
                  <a:lnTo>
                    <a:pt x="0" y="0"/>
                  </a:lnTo>
                  <a:lnTo>
                    <a:pt x="13266633" y="0"/>
                  </a:lnTo>
                  <a:lnTo>
                    <a:pt x="13266633" y="393527"/>
                  </a:lnTo>
                  <a:close/>
                </a:path>
              </a:pathLst>
            </a:custGeom>
            <a:solidFill>
              <a:srgbClr val="2D8B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11"/>
              <a:ext cx="5991225" cy="10287000"/>
            </a:xfrm>
            <a:custGeom>
              <a:avLst/>
              <a:gdLst/>
              <a:ahLst/>
              <a:cxnLst/>
              <a:rect l="l" t="t" r="r" b="b"/>
              <a:pathLst>
                <a:path w="5991225" h="10287000">
                  <a:moveTo>
                    <a:pt x="772350" y="87464"/>
                  </a:moveTo>
                  <a:lnTo>
                    <a:pt x="568883" y="0"/>
                  </a:lnTo>
                  <a:lnTo>
                    <a:pt x="0" y="0"/>
                  </a:lnTo>
                  <a:lnTo>
                    <a:pt x="0" y="1378635"/>
                  </a:lnTo>
                  <a:lnTo>
                    <a:pt x="772350" y="87464"/>
                  </a:lnTo>
                  <a:close/>
                </a:path>
                <a:path w="5991225" h="10287000">
                  <a:moveTo>
                    <a:pt x="2686278" y="0"/>
                  </a:moveTo>
                  <a:lnTo>
                    <a:pt x="1411909" y="0"/>
                  </a:lnTo>
                  <a:lnTo>
                    <a:pt x="1203591" y="731901"/>
                  </a:lnTo>
                  <a:lnTo>
                    <a:pt x="2686278" y="0"/>
                  </a:lnTo>
                  <a:close/>
                </a:path>
                <a:path w="5991225" h="10287000">
                  <a:moveTo>
                    <a:pt x="5990641" y="10286987"/>
                  </a:moveTo>
                  <a:lnTo>
                    <a:pt x="5762295" y="9893465"/>
                  </a:lnTo>
                  <a:lnTo>
                    <a:pt x="0" y="9893465"/>
                  </a:lnTo>
                  <a:lnTo>
                    <a:pt x="0" y="10286987"/>
                  </a:lnTo>
                  <a:lnTo>
                    <a:pt x="5990641" y="10286987"/>
                  </a:lnTo>
                  <a:close/>
                </a:path>
              </a:pathLst>
            </a:custGeom>
            <a:solidFill>
              <a:srgbClr val="FD00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23496" y="0"/>
              <a:ext cx="1087120" cy="732155"/>
            </a:xfrm>
            <a:custGeom>
              <a:avLst/>
              <a:gdLst/>
              <a:ahLst/>
              <a:cxnLst/>
              <a:rect l="l" t="t" r="r" b="b"/>
              <a:pathLst>
                <a:path w="1087120" h="732155">
                  <a:moveTo>
                    <a:pt x="0" y="0"/>
                  </a:moveTo>
                  <a:lnTo>
                    <a:pt x="1086692" y="0"/>
                  </a:lnTo>
                  <a:lnTo>
                    <a:pt x="878319" y="7320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D8B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5736761" y="11"/>
              <a:ext cx="2551430" cy="1272540"/>
            </a:xfrm>
            <a:custGeom>
              <a:avLst/>
              <a:gdLst/>
              <a:ahLst/>
              <a:cxnLst/>
              <a:rect l="l" t="t" r="r" b="b"/>
              <a:pathLst>
                <a:path w="2551430" h="1272540">
                  <a:moveTo>
                    <a:pt x="1418437" y="720407"/>
                  </a:moveTo>
                  <a:lnTo>
                    <a:pt x="1222235" y="0"/>
                  </a:lnTo>
                  <a:lnTo>
                    <a:pt x="0" y="0"/>
                  </a:lnTo>
                  <a:lnTo>
                    <a:pt x="1418437" y="720407"/>
                  </a:lnTo>
                  <a:close/>
                </a:path>
                <a:path w="2551430" h="1272540">
                  <a:moveTo>
                    <a:pt x="2551239" y="0"/>
                  </a:moveTo>
                  <a:lnTo>
                    <a:pt x="2051304" y="0"/>
                  </a:lnTo>
                  <a:lnTo>
                    <a:pt x="1856994" y="80911"/>
                  </a:lnTo>
                  <a:lnTo>
                    <a:pt x="2551239" y="1272095"/>
                  </a:lnTo>
                  <a:lnTo>
                    <a:pt x="2551239" y="0"/>
                  </a:lnTo>
                  <a:close/>
                </a:path>
              </a:pathLst>
            </a:custGeom>
            <a:solidFill>
              <a:srgbClr val="FD00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6960722" y="1"/>
              <a:ext cx="1081405" cy="720725"/>
            </a:xfrm>
            <a:custGeom>
              <a:avLst/>
              <a:gdLst/>
              <a:ahLst/>
              <a:cxnLst/>
              <a:rect l="l" t="t" r="r" b="b"/>
              <a:pathLst>
                <a:path w="1081405" h="720725">
                  <a:moveTo>
                    <a:pt x="1081106" y="0"/>
                  </a:moveTo>
                  <a:lnTo>
                    <a:pt x="0" y="0"/>
                  </a:lnTo>
                  <a:lnTo>
                    <a:pt x="196258" y="720580"/>
                  </a:lnTo>
                  <a:lnTo>
                    <a:pt x="1081106" y="0"/>
                  </a:lnTo>
                  <a:close/>
                </a:path>
              </a:pathLst>
            </a:custGeom>
            <a:solidFill>
              <a:srgbClr val="2D8B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521340" y="3486542"/>
              <a:ext cx="942975" cy="1227455"/>
            </a:xfrm>
            <a:custGeom>
              <a:avLst/>
              <a:gdLst/>
              <a:ahLst/>
              <a:cxnLst/>
              <a:rect l="l" t="t" r="r" b="b"/>
              <a:pathLst>
                <a:path w="942975" h="1227454">
                  <a:moveTo>
                    <a:pt x="387210" y="955573"/>
                  </a:moveTo>
                  <a:lnTo>
                    <a:pt x="383298" y="953020"/>
                  </a:lnTo>
                  <a:lnTo>
                    <a:pt x="379476" y="950290"/>
                  </a:lnTo>
                  <a:lnTo>
                    <a:pt x="375805" y="947356"/>
                  </a:lnTo>
                  <a:lnTo>
                    <a:pt x="366001" y="940828"/>
                  </a:lnTo>
                  <a:lnTo>
                    <a:pt x="355282" y="936040"/>
                  </a:lnTo>
                  <a:lnTo>
                    <a:pt x="343928" y="933107"/>
                  </a:lnTo>
                  <a:lnTo>
                    <a:pt x="332193" y="932103"/>
                  </a:lnTo>
                  <a:lnTo>
                    <a:pt x="328460" y="932103"/>
                  </a:lnTo>
                  <a:lnTo>
                    <a:pt x="324700" y="932408"/>
                  </a:lnTo>
                  <a:lnTo>
                    <a:pt x="313258" y="934262"/>
                  </a:lnTo>
                  <a:lnTo>
                    <a:pt x="305371" y="934897"/>
                  </a:lnTo>
                  <a:lnTo>
                    <a:pt x="297561" y="934897"/>
                  </a:lnTo>
                  <a:lnTo>
                    <a:pt x="255447" y="928700"/>
                  </a:lnTo>
                  <a:lnTo>
                    <a:pt x="217589" y="911059"/>
                  </a:lnTo>
                  <a:lnTo>
                    <a:pt x="186194" y="883450"/>
                  </a:lnTo>
                  <a:lnTo>
                    <a:pt x="163512" y="847318"/>
                  </a:lnTo>
                  <a:lnTo>
                    <a:pt x="160362" y="841032"/>
                  </a:lnTo>
                  <a:lnTo>
                    <a:pt x="156616" y="835139"/>
                  </a:lnTo>
                  <a:lnTo>
                    <a:pt x="152323" y="829665"/>
                  </a:lnTo>
                  <a:lnTo>
                    <a:pt x="147535" y="824649"/>
                  </a:lnTo>
                  <a:lnTo>
                    <a:pt x="49771" y="1149731"/>
                  </a:lnTo>
                  <a:lnTo>
                    <a:pt x="202882" y="1104544"/>
                  </a:lnTo>
                  <a:lnTo>
                    <a:pt x="305562" y="1227086"/>
                  </a:lnTo>
                  <a:lnTo>
                    <a:pt x="387210" y="955573"/>
                  </a:lnTo>
                  <a:close/>
                </a:path>
                <a:path w="942975" h="1227454">
                  <a:moveTo>
                    <a:pt x="698715" y="353275"/>
                  </a:moveTo>
                  <a:lnTo>
                    <a:pt x="694283" y="334759"/>
                  </a:lnTo>
                  <a:lnTo>
                    <a:pt x="682688" y="318833"/>
                  </a:lnTo>
                  <a:lnTo>
                    <a:pt x="665848" y="308660"/>
                  </a:lnTo>
                  <a:lnTo>
                    <a:pt x="647077" y="305854"/>
                  </a:lnTo>
                  <a:lnTo>
                    <a:pt x="628624" y="310311"/>
                  </a:lnTo>
                  <a:lnTo>
                    <a:pt x="612736" y="321932"/>
                  </a:lnTo>
                  <a:lnTo>
                    <a:pt x="429399" y="522732"/>
                  </a:lnTo>
                  <a:lnTo>
                    <a:pt x="341934" y="451510"/>
                  </a:lnTo>
                  <a:lnTo>
                    <a:pt x="287451" y="446227"/>
                  </a:lnTo>
                  <a:lnTo>
                    <a:pt x="263156" y="476224"/>
                  </a:lnTo>
                  <a:lnTo>
                    <a:pt x="261480" y="495185"/>
                  </a:lnTo>
                  <a:lnTo>
                    <a:pt x="267004" y="513397"/>
                  </a:lnTo>
                  <a:lnTo>
                    <a:pt x="403212" y="629310"/>
                  </a:lnTo>
                  <a:lnTo>
                    <a:pt x="434403" y="640410"/>
                  </a:lnTo>
                  <a:lnTo>
                    <a:pt x="444411" y="639394"/>
                  </a:lnTo>
                  <a:lnTo>
                    <a:pt x="685774" y="388988"/>
                  </a:lnTo>
                  <a:lnTo>
                    <a:pt x="695921" y="372097"/>
                  </a:lnTo>
                  <a:lnTo>
                    <a:pt x="698715" y="353275"/>
                  </a:lnTo>
                  <a:close/>
                </a:path>
                <a:path w="942975" h="1227454">
                  <a:moveTo>
                    <a:pt x="871905" y="1149731"/>
                  </a:moveTo>
                  <a:lnTo>
                    <a:pt x="779132" y="841248"/>
                  </a:lnTo>
                  <a:lnTo>
                    <a:pt x="775512" y="845654"/>
                  </a:lnTo>
                  <a:lnTo>
                    <a:pt x="772414" y="850506"/>
                  </a:lnTo>
                  <a:lnTo>
                    <a:pt x="769937" y="855726"/>
                  </a:lnTo>
                  <a:lnTo>
                    <a:pt x="759688" y="873912"/>
                  </a:lnTo>
                  <a:lnTo>
                    <a:pt x="732243" y="904836"/>
                  </a:lnTo>
                  <a:lnTo>
                    <a:pt x="697268" y="926858"/>
                  </a:lnTo>
                  <a:lnTo>
                    <a:pt x="658075" y="938174"/>
                  </a:lnTo>
                  <a:lnTo>
                    <a:pt x="637578" y="939609"/>
                  </a:lnTo>
                  <a:lnTo>
                    <a:pt x="630694" y="939444"/>
                  </a:lnTo>
                  <a:lnTo>
                    <a:pt x="623811" y="938961"/>
                  </a:lnTo>
                  <a:lnTo>
                    <a:pt x="616953" y="938149"/>
                  </a:lnTo>
                  <a:lnTo>
                    <a:pt x="610146" y="937018"/>
                  </a:lnTo>
                  <a:lnTo>
                    <a:pt x="605840" y="936193"/>
                  </a:lnTo>
                  <a:lnTo>
                    <a:pt x="601433" y="935774"/>
                  </a:lnTo>
                  <a:lnTo>
                    <a:pt x="597052" y="935774"/>
                  </a:lnTo>
                  <a:lnTo>
                    <a:pt x="585812" y="936701"/>
                  </a:lnTo>
                  <a:lnTo>
                    <a:pt x="574878" y="939406"/>
                  </a:lnTo>
                  <a:lnTo>
                    <a:pt x="564515" y="943813"/>
                  </a:lnTo>
                  <a:lnTo>
                    <a:pt x="554964" y="949845"/>
                  </a:lnTo>
                  <a:lnTo>
                    <a:pt x="549008" y="954328"/>
                  </a:lnTo>
                  <a:lnTo>
                    <a:pt x="542772" y="958316"/>
                  </a:lnTo>
                  <a:lnTo>
                    <a:pt x="536333" y="961796"/>
                  </a:lnTo>
                  <a:lnTo>
                    <a:pt x="616115" y="1227086"/>
                  </a:lnTo>
                  <a:lnTo>
                    <a:pt x="718781" y="1104544"/>
                  </a:lnTo>
                  <a:lnTo>
                    <a:pt x="871905" y="1149731"/>
                  </a:lnTo>
                  <a:close/>
                </a:path>
                <a:path w="942975" h="1227454">
                  <a:moveTo>
                    <a:pt x="942886" y="514705"/>
                  </a:moveTo>
                  <a:lnTo>
                    <a:pt x="941984" y="500773"/>
                  </a:lnTo>
                  <a:lnTo>
                    <a:pt x="939292" y="486968"/>
                  </a:lnTo>
                  <a:lnTo>
                    <a:pt x="934770" y="473481"/>
                  </a:lnTo>
                  <a:lnTo>
                    <a:pt x="928395" y="460476"/>
                  </a:lnTo>
                  <a:lnTo>
                    <a:pt x="919226" y="439750"/>
                  </a:lnTo>
                  <a:lnTo>
                    <a:pt x="914552" y="417817"/>
                  </a:lnTo>
                  <a:lnTo>
                    <a:pt x="914476" y="395389"/>
                  </a:lnTo>
                  <a:lnTo>
                    <a:pt x="919060" y="373189"/>
                  </a:lnTo>
                  <a:lnTo>
                    <a:pt x="921321" y="364985"/>
                  </a:lnTo>
                  <a:lnTo>
                    <a:pt x="922921" y="356730"/>
                  </a:lnTo>
                  <a:lnTo>
                    <a:pt x="923874" y="348462"/>
                  </a:lnTo>
                  <a:lnTo>
                    <a:pt x="924191" y="340207"/>
                  </a:lnTo>
                  <a:lnTo>
                    <a:pt x="920813" y="313321"/>
                  </a:lnTo>
                  <a:lnTo>
                    <a:pt x="910996" y="288226"/>
                  </a:lnTo>
                  <a:lnTo>
                    <a:pt x="895172" y="266166"/>
                  </a:lnTo>
                  <a:lnTo>
                    <a:pt x="873810" y="248373"/>
                  </a:lnTo>
                  <a:lnTo>
                    <a:pt x="864539" y="241782"/>
                  </a:lnTo>
                  <a:lnTo>
                    <a:pt x="856081" y="234315"/>
                  </a:lnTo>
                  <a:lnTo>
                    <a:pt x="831303" y="197256"/>
                  </a:lnTo>
                  <a:lnTo>
                    <a:pt x="825080" y="175450"/>
                  </a:lnTo>
                  <a:lnTo>
                    <a:pt x="820420" y="157797"/>
                  </a:lnTo>
                  <a:lnTo>
                    <a:pt x="813066" y="141516"/>
                  </a:lnTo>
                  <a:lnTo>
                    <a:pt x="807986" y="133883"/>
                  </a:lnTo>
                  <a:lnTo>
                    <a:pt x="806831" y="132156"/>
                  </a:lnTo>
                  <a:lnTo>
                    <a:pt x="806831" y="470204"/>
                  </a:lnTo>
                  <a:lnTo>
                    <a:pt x="802690" y="523328"/>
                  </a:lnTo>
                  <a:lnTo>
                    <a:pt x="790498" y="574433"/>
                  </a:lnTo>
                  <a:lnTo>
                    <a:pt x="770534" y="622744"/>
                  </a:lnTo>
                  <a:lnTo>
                    <a:pt x="743127" y="667524"/>
                  </a:lnTo>
                  <a:lnTo>
                    <a:pt x="708583" y="708025"/>
                  </a:lnTo>
                  <a:lnTo>
                    <a:pt x="668261" y="742607"/>
                  </a:lnTo>
                  <a:lnTo>
                    <a:pt x="623557" y="770140"/>
                  </a:lnTo>
                  <a:lnTo>
                    <a:pt x="575373" y="790155"/>
                  </a:lnTo>
                  <a:lnTo>
                    <a:pt x="524421" y="802386"/>
                  </a:lnTo>
                  <a:lnTo>
                    <a:pt x="471449" y="806538"/>
                  </a:lnTo>
                  <a:lnTo>
                    <a:pt x="418452" y="802386"/>
                  </a:lnTo>
                  <a:lnTo>
                    <a:pt x="367499" y="790155"/>
                  </a:lnTo>
                  <a:lnTo>
                    <a:pt x="319328" y="770140"/>
                  </a:lnTo>
                  <a:lnTo>
                    <a:pt x="274675" y="742657"/>
                  </a:lnTo>
                  <a:lnTo>
                    <a:pt x="234276" y="708025"/>
                  </a:lnTo>
                  <a:lnTo>
                    <a:pt x="199745" y="667524"/>
                  </a:lnTo>
                  <a:lnTo>
                    <a:pt x="172339" y="622744"/>
                  </a:lnTo>
                  <a:lnTo>
                    <a:pt x="152387" y="574433"/>
                  </a:lnTo>
                  <a:lnTo>
                    <a:pt x="140195" y="523328"/>
                  </a:lnTo>
                  <a:lnTo>
                    <a:pt x="136055" y="470204"/>
                  </a:lnTo>
                  <a:lnTo>
                    <a:pt x="140195" y="417068"/>
                  </a:lnTo>
                  <a:lnTo>
                    <a:pt x="152387" y="365975"/>
                  </a:lnTo>
                  <a:lnTo>
                    <a:pt x="172339" y="317677"/>
                  </a:lnTo>
                  <a:lnTo>
                    <a:pt x="199745" y="272897"/>
                  </a:lnTo>
                  <a:lnTo>
                    <a:pt x="234276" y="232397"/>
                  </a:lnTo>
                  <a:lnTo>
                    <a:pt x="274675" y="197751"/>
                  </a:lnTo>
                  <a:lnTo>
                    <a:pt x="319328" y="170281"/>
                  </a:lnTo>
                  <a:lnTo>
                    <a:pt x="367499" y="150266"/>
                  </a:lnTo>
                  <a:lnTo>
                    <a:pt x="418452" y="138023"/>
                  </a:lnTo>
                  <a:lnTo>
                    <a:pt x="471449" y="133883"/>
                  </a:lnTo>
                  <a:lnTo>
                    <a:pt x="524421" y="138023"/>
                  </a:lnTo>
                  <a:lnTo>
                    <a:pt x="575373" y="150266"/>
                  </a:lnTo>
                  <a:lnTo>
                    <a:pt x="623557" y="170281"/>
                  </a:lnTo>
                  <a:lnTo>
                    <a:pt x="668210" y="197751"/>
                  </a:lnTo>
                  <a:lnTo>
                    <a:pt x="708583" y="232397"/>
                  </a:lnTo>
                  <a:lnTo>
                    <a:pt x="743127" y="272897"/>
                  </a:lnTo>
                  <a:lnTo>
                    <a:pt x="770534" y="317677"/>
                  </a:lnTo>
                  <a:lnTo>
                    <a:pt x="790498" y="365975"/>
                  </a:lnTo>
                  <a:lnTo>
                    <a:pt x="802690" y="417068"/>
                  </a:lnTo>
                  <a:lnTo>
                    <a:pt x="806831" y="470204"/>
                  </a:lnTo>
                  <a:lnTo>
                    <a:pt x="806831" y="132156"/>
                  </a:lnTo>
                  <a:lnTo>
                    <a:pt x="777481" y="103251"/>
                  </a:lnTo>
                  <a:lnTo>
                    <a:pt x="727163" y="86029"/>
                  </a:lnTo>
                  <a:lnTo>
                    <a:pt x="715899" y="84505"/>
                  </a:lnTo>
                  <a:lnTo>
                    <a:pt x="704951" y="81838"/>
                  </a:lnTo>
                  <a:lnTo>
                    <a:pt x="665835" y="60553"/>
                  </a:lnTo>
                  <a:lnTo>
                    <a:pt x="650240" y="44170"/>
                  </a:lnTo>
                  <a:lnTo>
                    <a:pt x="632574" y="26060"/>
                  </a:lnTo>
                  <a:lnTo>
                    <a:pt x="621906" y="19278"/>
                  </a:lnTo>
                  <a:lnTo>
                    <a:pt x="611759" y="12827"/>
                  </a:lnTo>
                  <a:lnTo>
                    <a:pt x="588733" y="4699"/>
                  </a:lnTo>
                  <a:lnTo>
                    <a:pt x="564438" y="1930"/>
                  </a:lnTo>
                  <a:lnTo>
                    <a:pt x="553745" y="2463"/>
                  </a:lnTo>
                  <a:lnTo>
                    <a:pt x="543077" y="4076"/>
                  </a:lnTo>
                  <a:lnTo>
                    <a:pt x="532498" y="6781"/>
                  </a:lnTo>
                  <a:lnTo>
                    <a:pt x="511784" y="14389"/>
                  </a:lnTo>
                  <a:lnTo>
                    <a:pt x="501230" y="17106"/>
                  </a:lnTo>
                  <a:lnTo>
                    <a:pt x="490512" y="18732"/>
                  </a:lnTo>
                  <a:lnTo>
                    <a:pt x="479704" y="19278"/>
                  </a:lnTo>
                  <a:lnTo>
                    <a:pt x="468172" y="18656"/>
                  </a:lnTo>
                  <a:lnTo>
                    <a:pt x="456730" y="16789"/>
                  </a:lnTo>
                  <a:lnTo>
                    <a:pt x="445503" y="13703"/>
                  </a:lnTo>
                  <a:lnTo>
                    <a:pt x="434568" y="9385"/>
                  </a:lnTo>
                  <a:lnTo>
                    <a:pt x="399884" y="0"/>
                  </a:lnTo>
                  <a:lnTo>
                    <a:pt x="364947" y="2311"/>
                  </a:lnTo>
                  <a:lnTo>
                    <a:pt x="332562" y="15659"/>
                  </a:lnTo>
                  <a:lnTo>
                    <a:pt x="305549" y="39382"/>
                  </a:lnTo>
                  <a:lnTo>
                    <a:pt x="297903" y="47815"/>
                  </a:lnTo>
                  <a:lnTo>
                    <a:pt x="289483" y="55333"/>
                  </a:lnTo>
                  <a:lnTo>
                    <a:pt x="249809" y="75514"/>
                  </a:lnTo>
                  <a:lnTo>
                    <a:pt x="227482" y="79082"/>
                  </a:lnTo>
                  <a:lnTo>
                    <a:pt x="209448" y="81584"/>
                  </a:lnTo>
                  <a:lnTo>
                    <a:pt x="162572" y="105283"/>
                  </a:lnTo>
                  <a:lnTo>
                    <a:pt x="132283" y="148259"/>
                  </a:lnTo>
                  <a:lnTo>
                    <a:pt x="124282" y="176809"/>
                  </a:lnTo>
                  <a:lnTo>
                    <a:pt x="120319" y="187388"/>
                  </a:lnTo>
                  <a:lnTo>
                    <a:pt x="94551" y="223761"/>
                  </a:lnTo>
                  <a:lnTo>
                    <a:pt x="76428" y="237324"/>
                  </a:lnTo>
                  <a:lnTo>
                    <a:pt x="54051" y="255054"/>
                  </a:lnTo>
                  <a:lnTo>
                    <a:pt x="37426" y="277418"/>
                  </a:lnTo>
                  <a:lnTo>
                    <a:pt x="27063" y="303072"/>
                  </a:lnTo>
                  <a:lnTo>
                    <a:pt x="23495" y="330708"/>
                  </a:lnTo>
                  <a:lnTo>
                    <a:pt x="23749" y="338239"/>
                  </a:lnTo>
                  <a:lnTo>
                    <a:pt x="24549" y="345782"/>
                  </a:lnTo>
                  <a:lnTo>
                    <a:pt x="25869" y="353314"/>
                  </a:lnTo>
                  <a:lnTo>
                    <a:pt x="29616" y="368300"/>
                  </a:lnTo>
                  <a:lnTo>
                    <a:pt x="30949" y="375831"/>
                  </a:lnTo>
                  <a:lnTo>
                    <a:pt x="31737" y="383400"/>
                  </a:lnTo>
                  <a:lnTo>
                    <a:pt x="32004" y="390969"/>
                  </a:lnTo>
                  <a:lnTo>
                    <a:pt x="30988" y="405815"/>
                  </a:lnTo>
                  <a:lnTo>
                    <a:pt x="27965" y="420382"/>
                  </a:lnTo>
                  <a:lnTo>
                    <a:pt x="22961" y="434467"/>
                  </a:lnTo>
                  <a:lnTo>
                    <a:pt x="8978" y="461378"/>
                  </a:lnTo>
                  <a:lnTo>
                    <a:pt x="3975" y="475500"/>
                  </a:lnTo>
                  <a:lnTo>
                    <a:pt x="990" y="489991"/>
                  </a:lnTo>
                  <a:lnTo>
                    <a:pt x="0" y="504647"/>
                  </a:lnTo>
                  <a:lnTo>
                    <a:pt x="1917" y="525005"/>
                  </a:lnTo>
                  <a:lnTo>
                    <a:pt x="7620" y="544715"/>
                  </a:lnTo>
                  <a:lnTo>
                    <a:pt x="17043" y="563194"/>
                  </a:lnTo>
                  <a:lnTo>
                    <a:pt x="30149" y="579882"/>
                  </a:lnTo>
                  <a:lnTo>
                    <a:pt x="44018" y="597789"/>
                  </a:lnTo>
                  <a:lnTo>
                    <a:pt x="53784" y="617956"/>
                  </a:lnTo>
                  <a:lnTo>
                    <a:pt x="59207" y="639724"/>
                  </a:lnTo>
                  <a:lnTo>
                    <a:pt x="60058" y="662381"/>
                  </a:lnTo>
                  <a:lnTo>
                    <a:pt x="59893" y="664832"/>
                  </a:lnTo>
                  <a:lnTo>
                    <a:pt x="59982" y="670852"/>
                  </a:lnTo>
                  <a:lnTo>
                    <a:pt x="80137" y="733018"/>
                  </a:lnTo>
                  <a:lnTo>
                    <a:pt x="133781" y="772706"/>
                  </a:lnTo>
                  <a:lnTo>
                    <a:pt x="144348" y="776884"/>
                  </a:lnTo>
                  <a:lnTo>
                    <a:pt x="154355" y="782104"/>
                  </a:lnTo>
                  <a:lnTo>
                    <a:pt x="187261" y="812139"/>
                  </a:lnTo>
                  <a:lnTo>
                    <a:pt x="198501" y="831811"/>
                  </a:lnTo>
                  <a:lnTo>
                    <a:pt x="215417" y="858723"/>
                  </a:lnTo>
                  <a:lnTo>
                    <a:pt x="238734" y="879106"/>
                  </a:lnTo>
                  <a:lnTo>
                    <a:pt x="266700" y="892022"/>
                  </a:lnTo>
                  <a:lnTo>
                    <a:pt x="297573" y="896543"/>
                  </a:lnTo>
                  <a:lnTo>
                    <a:pt x="303301" y="896543"/>
                  </a:lnTo>
                  <a:lnTo>
                    <a:pt x="309092" y="896099"/>
                  </a:lnTo>
                  <a:lnTo>
                    <a:pt x="320662" y="894232"/>
                  </a:lnTo>
                  <a:lnTo>
                    <a:pt x="326453" y="893762"/>
                  </a:lnTo>
                  <a:lnTo>
                    <a:pt x="332206" y="893762"/>
                  </a:lnTo>
                  <a:lnTo>
                    <a:pt x="350278" y="895286"/>
                  </a:lnTo>
                  <a:lnTo>
                    <a:pt x="367779" y="899795"/>
                  </a:lnTo>
                  <a:lnTo>
                    <a:pt x="384340" y="907173"/>
                  </a:lnTo>
                  <a:lnTo>
                    <a:pt x="415086" y="927646"/>
                  </a:lnTo>
                  <a:lnTo>
                    <a:pt x="431736" y="935012"/>
                  </a:lnTo>
                  <a:lnTo>
                    <a:pt x="449160" y="939444"/>
                  </a:lnTo>
                  <a:lnTo>
                    <a:pt x="466991" y="940917"/>
                  </a:lnTo>
                  <a:lnTo>
                    <a:pt x="484085" y="939558"/>
                  </a:lnTo>
                  <a:lnTo>
                    <a:pt x="500849" y="935482"/>
                  </a:lnTo>
                  <a:lnTo>
                    <a:pt x="516940" y="928700"/>
                  </a:lnTo>
                  <a:lnTo>
                    <a:pt x="546887" y="909777"/>
                  </a:lnTo>
                  <a:lnTo>
                    <a:pt x="562902" y="902970"/>
                  </a:lnTo>
                  <a:lnTo>
                    <a:pt x="579729" y="898817"/>
                  </a:lnTo>
                  <a:lnTo>
                    <a:pt x="597052" y="897420"/>
                  </a:lnTo>
                  <a:lnTo>
                    <a:pt x="603796" y="897420"/>
                  </a:lnTo>
                  <a:lnTo>
                    <a:pt x="610565" y="898067"/>
                  </a:lnTo>
                  <a:lnTo>
                    <a:pt x="624078" y="900633"/>
                  </a:lnTo>
                  <a:lnTo>
                    <a:pt x="630872" y="901268"/>
                  </a:lnTo>
                  <a:lnTo>
                    <a:pt x="637578" y="901268"/>
                  </a:lnTo>
                  <a:lnTo>
                    <a:pt x="664514" y="897420"/>
                  </a:lnTo>
                  <a:lnTo>
                    <a:pt x="667689" y="896975"/>
                  </a:lnTo>
                  <a:lnTo>
                    <a:pt x="674827" y="893762"/>
                  </a:lnTo>
                  <a:lnTo>
                    <a:pt x="695121" y="884656"/>
                  </a:lnTo>
                  <a:lnTo>
                    <a:pt x="718235" y="865136"/>
                  </a:lnTo>
                  <a:lnTo>
                    <a:pt x="735393" y="839254"/>
                  </a:lnTo>
                  <a:lnTo>
                    <a:pt x="740816" y="829233"/>
                  </a:lnTo>
                  <a:lnTo>
                    <a:pt x="747191" y="819899"/>
                  </a:lnTo>
                  <a:lnTo>
                    <a:pt x="780897" y="790778"/>
                  </a:lnTo>
                  <a:lnTo>
                    <a:pt x="801712" y="781951"/>
                  </a:lnTo>
                  <a:lnTo>
                    <a:pt x="833031" y="766521"/>
                  </a:lnTo>
                  <a:lnTo>
                    <a:pt x="857300" y="742607"/>
                  </a:lnTo>
                  <a:lnTo>
                    <a:pt x="872972" y="712393"/>
                  </a:lnTo>
                  <a:lnTo>
                    <a:pt x="878547" y="678014"/>
                  </a:lnTo>
                  <a:lnTo>
                    <a:pt x="878547" y="676567"/>
                  </a:lnTo>
                  <a:lnTo>
                    <a:pt x="878382" y="670852"/>
                  </a:lnTo>
                  <a:lnTo>
                    <a:pt x="878382" y="669417"/>
                  </a:lnTo>
                  <a:lnTo>
                    <a:pt x="880516" y="647966"/>
                  </a:lnTo>
                  <a:lnTo>
                    <a:pt x="886752" y="627545"/>
                  </a:lnTo>
                  <a:lnTo>
                    <a:pt x="896874" y="608711"/>
                  </a:lnTo>
                  <a:lnTo>
                    <a:pt x="924610" y="575119"/>
                  </a:lnTo>
                  <a:lnTo>
                    <a:pt x="934707" y="556158"/>
                  </a:lnTo>
                  <a:lnTo>
                    <a:pt x="940828" y="535800"/>
                  </a:lnTo>
                  <a:lnTo>
                    <a:pt x="942886" y="514705"/>
                  </a:lnTo>
                  <a:close/>
                </a:path>
              </a:pathLst>
            </a:custGeom>
            <a:solidFill>
              <a:srgbClr val="2626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04322" y="4024877"/>
              <a:ext cx="180869" cy="142272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6761798" y="3479989"/>
              <a:ext cx="1066165" cy="1231900"/>
            </a:xfrm>
            <a:custGeom>
              <a:avLst/>
              <a:gdLst/>
              <a:ahLst/>
              <a:cxnLst/>
              <a:rect l="l" t="t" r="r" b="b"/>
              <a:pathLst>
                <a:path w="1066165" h="1231900">
                  <a:moveTo>
                    <a:pt x="644931" y="102552"/>
                  </a:moveTo>
                  <a:lnTo>
                    <a:pt x="557441" y="9601"/>
                  </a:lnTo>
                  <a:lnTo>
                    <a:pt x="534911" y="0"/>
                  </a:lnTo>
                  <a:lnTo>
                    <a:pt x="523049" y="2400"/>
                  </a:lnTo>
                  <a:lnTo>
                    <a:pt x="512394" y="9601"/>
                  </a:lnTo>
                  <a:lnTo>
                    <a:pt x="505155" y="20294"/>
                  </a:lnTo>
                  <a:lnTo>
                    <a:pt x="502742" y="32194"/>
                  </a:lnTo>
                  <a:lnTo>
                    <a:pt x="505155" y="44119"/>
                  </a:lnTo>
                  <a:lnTo>
                    <a:pt x="512394" y="54876"/>
                  </a:lnTo>
                  <a:lnTo>
                    <a:pt x="535520" y="78054"/>
                  </a:lnTo>
                  <a:lnTo>
                    <a:pt x="485622" y="80848"/>
                  </a:lnTo>
                  <a:lnTo>
                    <a:pt x="438251" y="87833"/>
                  </a:lnTo>
                  <a:lnTo>
                    <a:pt x="392290" y="98818"/>
                  </a:lnTo>
                  <a:lnTo>
                    <a:pt x="347916" y="113601"/>
                  </a:lnTo>
                  <a:lnTo>
                    <a:pt x="305320" y="132029"/>
                  </a:lnTo>
                  <a:lnTo>
                    <a:pt x="264706" y="153885"/>
                  </a:lnTo>
                  <a:lnTo>
                    <a:pt x="226250" y="178993"/>
                  </a:lnTo>
                  <a:lnTo>
                    <a:pt x="190144" y="207162"/>
                  </a:lnTo>
                  <a:lnTo>
                    <a:pt x="156565" y="238213"/>
                  </a:lnTo>
                  <a:lnTo>
                    <a:pt x="125730" y="271945"/>
                  </a:lnTo>
                  <a:lnTo>
                    <a:pt x="97815" y="308190"/>
                  </a:lnTo>
                  <a:lnTo>
                    <a:pt x="72999" y="346735"/>
                  </a:lnTo>
                  <a:lnTo>
                    <a:pt x="51485" y="387426"/>
                  </a:lnTo>
                  <a:lnTo>
                    <a:pt x="33451" y="430047"/>
                  </a:lnTo>
                  <a:lnTo>
                    <a:pt x="19100" y="474421"/>
                  </a:lnTo>
                  <a:lnTo>
                    <a:pt x="8623" y="520357"/>
                  </a:lnTo>
                  <a:lnTo>
                    <a:pt x="2184" y="567677"/>
                  </a:lnTo>
                  <a:lnTo>
                    <a:pt x="0" y="616191"/>
                  </a:lnTo>
                  <a:lnTo>
                    <a:pt x="2184" y="665632"/>
                  </a:lnTo>
                  <a:lnTo>
                    <a:pt x="8661" y="713994"/>
                  </a:lnTo>
                  <a:lnTo>
                    <a:pt x="19367" y="761098"/>
                  </a:lnTo>
                  <a:lnTo>
                    <a:pt x="34188" y="806742"/>
                  </a:lnTo>
                  <a:lnTo>
                    <a:pt x="53073" y="850709"/>
                  </a:lnTo>
                  <a:lnTo>
                    <a:pt x="75907" y="892810"/>
                  </a:lnTo>
                  <a:lnTo>
                    <a:pt x="102628" y="932853"/>
                  </a:lnTo>
                  <a:lnTo>
                    <a:pt x="133134" y="970622"/>
                  </a:lnTo>
                  <a:lnTo>
                    <a:pt x="167347" y="1005928"/>
                  </a:lnTo>
                  <a:lnTo>
                    <a:pt x="181521" y="1015009"/>
                  </a:lnTo>
                  <a:lnTo>
                    <a:pt x="198221" y="1015009"/>
                  </a:lnTo>
                  <a:lnTo>
                    <a:pt x="220903" y="981544"/>
                  </a:lnTo>
                  <a:lnTo>
                    <a:pt x="177380" y="924179"/>
                  </a:lnTo>
                  <a:lnTo>
                    <a:pt x="147777" y="886231"/>
                  </a:lnTo>
                  <a:lnTo>
                    <a:pt x="122402" y="845870"/>
                  </a:lnTo>
                  <a:lnTo>
                    <a:pt x="101358" y="803325"/>
                  </a:lnTo>
                  <a:lnTo>
                    <a:pt x="84785" y="758850"/>
                  </a:lnTo>
                  <a:lnTo>
                    <a:pt x="72796" y="712673"/>
                  </a:lnTo>
                  <a:lnTo>
                    <a:pt x="65506" y="665035"/>
                  </a:lnTo>
                  <a:lnTo>
                    <a:pt x="63055" y="616191"/>
                  </a:lnTo>
                  <a:lnTo>
                    <a:pt x="65493" y="568159"/>
                  </a:lnTo>
                  <a:lnTo>
                    <a:pt x="72631" y="521487"/>
                  </a:lnTo>
                  <a:lnTo>
                    <a:pt x="84251" y="476402"/>
                  </a:lnTo>
                  <a:lnTo>
                    <a:pt x="100101" y="433171"/>
                  </a:lnTo>
                  <a:lnTo>
                    <a:pt x="119938" y="392010"/>
                  </a:lnTo>
                  <a:lnTo>
                    <a:pt x="143522" y="353174"/>
                  </a:lnTo>
                  <a:lnTo>
                    <a:pt x="170624" y="316903"/>
                  </a:lnTo>
                  <a:lnTo>
                    <a:pt x="201002" y="283425"/>
                  </a:lnTo>
                  <a:lnTo>
                    <a:pt x="234403" y="252984"/>
                  </a:lnTo>
                  <a:lnTo>
                    <a:pt x="270598" y="225831"/>
                  </a:lnTo>
                  <a:lnTo>
                    <a:pt x="309346" y="202196"/>
                  </a:lnTo>
                  <a:lnTo>
                    <a:pt x="350418" y="182321"/>
                  </a:lnTo>
                  <a:lnTo>
                    <a:pt x="393547" y="166433"/>
                  </a:lnTo>
                  <a:lnTo>
                    <a:pt x="438518" y="154800"/>
                  </a:lnTo>
                  <a:lnTo>
                    <a:pt x="485089" y="147637"/>
                  </a:lnTo>
                  <a:lnTo>
                    <a:pt x="534212" y="145199"/>
                  </a:lnTo>
                  <a:lnTo>
                    <a:pt x="511086" y="168389"/>
                  </a:lnTo>
                  <a:lnTo>
                    <a:pt x="503834" y="179070"/>
                  </a:lnTo>
                  <a:lnTo>
                    <a:pt x="501421" y="190969"/>
                  </a:lnTo>
                  <a:lnTo>
                    <a:pt x="503834" y="202857"/>
                  </a:lnTo>
                  <a:lnTo>
                    <a:pt x="511086" y="213550"/>
                  </a:lnTo>
                  <a:lnTo>
                    <a:pt x="517525" y="220002"/>
                  </a:lnTo>
                  <a:lnTo>
                    <a:pt x="525259" y="222631"/>
                  </a:lnTo>
                  <a:lnTo>
                    <a:pt x="541959" y="222631"/>
                  </a:lnTo>
                  <a:lnTo>
                    <a:pt x="551014" y="220002"/>
                  </a:lnTo>
                  <a:lnTo>
                    <a:pt x="642429" y="128358"/>
                  </a:lnTo>
                  <a:lnTo>
                    <a:pt x="644931" y="120599"/>
                  </a:lnTo>
                  <a:lnTo>
                    <a:pt x="644931" y="102552"/>
                  </a:lnTo>
                  <a:close/>
                </a:path>
                <a:path w="1066165" h="1231900">
                  <a:moveTo>
                    <a:pt x="858634" y="569722"/>
                  </a:moveTo>
                  <a:lnTo>
                    <a:pt x="856856" y="560857"/>
                  </a:lnTo>
                  <a:lnTo>
                    <a:pt x="852068" y="553948"/>
                  </a:lnTo>
                  <a:lnTo>
                    <a:pt x="845108" y="549452"/>
                  </a:lnTo>
                  <a:lnTo>
                    <a:pt x="836815" y="547852"/>
                  </a:lnTo>
                  <a:lnTo>
                    <a:pt x="786536" y="547852"/>
                  </a:lnTo>
                  <a:lnTo>
                    <a:pt x="781456" y="532384"/>
                  </a:lnTo>
                  <a:lnTo>
                    <a:pt x="775792" y="517169"/>
                  </a:lnTo>
                  <a:lnTo>
                    <a:pt x="769378" y="502450"/>
                  </a:lnTo>
                  <a:lnTo>
                    <a:pt x="762101" y="488467"/>
                  </a:lnTo>
                  <a:lnTo>
                    <a:pt x="794270" y="456209"/>
                  </a:lnTo>
                  <a:lnTo>
                    <a:pt x="798207" y="452272"/>
                  </a:lnTo>
                  <a:lnTo>
                    <a:pt x="803236" y="444741"/>
                  </a:lnTo>
                  <a:lnTo>
                    <a:pt x="804913" y="436346"/>
                  </a:lnTo>
                  <a:lnTo>
                    <a:pt x="803236" y="428167"/>
                  </a:lnTo>
                  <a:lnTo>
                    <a:pt x="798207" y="421322"/>
                  </a:lnTo>
                  <a:lnTo>
                    <a:pt x="766013" y="389064"/>
                  </a:lnTo>
                  <a:lnTo>
                    <a:pt x="729907" y="352869"/>
                  </a:lnTo>
                  <a:lnTo>
                    <a:pt x="722401" y="347827"/>
                  </a:lnTo>
                  <a:lnTo>
                    <a:pt x="714032" y="346138"/>
                  </a:lnTo>
                  <a:lnTo>
                    <a:pt x="705878" y="347827"/>
                  </a:lnTo>
                  <a:lnTo>
                    <a:pt x="699046" y="352869"/>
                  </a:lnTo>
                  <a:lnTo>
                    <a:pt x="692607" y="359346"/>
                  </a:lnTo>
                  <a:lnTo>
                    <a:pt x="692607" y="616191"/>
                  </a:lnTo>
                  <a:lnTo>
                    <a:pt x="684530" y="666546"/>
                  </a:lnTo>
                  <a:lnTo>
                    <a:pt x="662000" y="710438"/>
                  </a:lnTo>
                  <a:lnTo>
                    <a:pt x="627545" y="745159"/>
                  </a:lnTo>
                  <a:lnTo>
                    <a:pt x="583704" y="767969"/>
                  </a:lnTo>
                  <a:lnTo>
                    <a:pt x="533006" y="776185"/>
                  </a:lnTo>
                  <a:lnTo>
                    <a:pt x="482765" y="768083"/>
                  </a:lnTo>
                  <a:lnTo>
                    <a:pt x="438950" y="745502"/>
                  </a:lnTo>
                  <a:lnTo>
                    <a:pt x="404291" y="710958"/>
                  </a:lnTo>
                  <a:lnTo>
                    <a:pt x="381508" y="667016"/>
                  </a:lnTo>
                  <a:lnTo>
                    <a:pt x="373303" y="616191"/>
                  </a:lnTo>
                  <a:lnTo>
                    <a:pt x="381508" y="565378"/>
                  </a:lnTo>
                  <a:lnTo>
                    <a:pt x="404291" y="521423"/>
                  </a:lnTo>
                  <a:lnTo>
                    <a:pt x="438950" y="486892"/>
                  </a:lnTo>
                  <a:lnTo>
                    <a:pt x="482765" y="464299"/>
                  </a:lnTo>
                  <a:lnTo>
                    <a:pt x="533006" y="456209"/>
                  </a:lnTo>
                  <a:lnTo>
                    <a:pt x="583704" y="464426"/>
                  </a:lnTo>
                  <a:lnTo>
                    <a:pt x="627545" y="487260"/>
                  </a:lnTo>
                  <a:lnTo>
                    <a:pt x="662000" y="521995"/>
                  </a:lnTo>
                  <a:lnTo>
                    <a:pt x="684530" y="565873"/>
                  </a:lnTo>
                  <a:lnTo>
                    <a:pt x="692607" y="616191"/>
                  </a:lnTo>
                  <a:lnTo>
                    <a:pt x="692607" y="359346"/>
                  </a:lnTo>
                  <a:lnTo>
                    <a:pt x="663041" y="389064"/>
                  </a:lnTo>
                  <a:lnTo>
                    <a:pt x="649046" y="381622"/>
                  </a:lnTo>
                  <a:lnTo>
                    <a:pt x="634365" y="374891"/>
                  </a:lnTo>
                  <a:lnTo>
                    <a:pt x="619213" y="369112"/>
                  </a:lnTo>
                  <a:lnTo>
                    <a:pt x="603808" y="364566"/>
                  </a:lnTo>
                  <a:lnTo>
                    <a:pt x="603808" y="314159"/>
                  </a:lnTo>
                  <a:lnTo>
                    <a:pt x="602005" y="305346"/>
                  </a:lnTo>
                  <a:lnTo>
                    <a:pt x="597179" y="298424"/>
                  </a:lnTo>
                  <a:lnTo>
                    <a:pt x="590181" y="293903"/>
                  </a:lnTo>
                  <a:lnTo>
                    <a:pt x="581875" y="292277"/>
                  </a:lnTo>
                  <a:lnTo>
                    <a:pt x="485330" y="292277"/>
                  </a:lnTo>
                  <a:lnTo>
                    <a:pt x="476478" y="294068"/>
                  </a:lnTo>
                  <a:lnTo>
                    <a:pt x="469544" y="298869"/>
                  </a:lnTo>
                  <a:lnTo>
                    <a:pt x="465023" y="305854"/>
                  </a:lnTo>
                  <a:lnTo>
                    <a:pt x="463410" y="314159"/>
                  </a:lnTo>
                  <a:lnTo>
                    <a:pt x="463410" y="364566"/>
                  </a:lnTo>
                  <a:lnTo>
                    <a:pt x="448005" y="369671"/>
                  </a:lnTo>
                  <a:lnTo>
                    <a:pt x="432854" y="375373"/>
                  </a:lnTo>
                  <a:lnTo>
                    <a:pt x="418172" y="381800"/>
                  </a:lnTo>
                  <a:lnTo>
                    <a:pt x="404177" y="389064"/>
                  </a:lnTo>
                  <a:lnTo>
                    <a:pt x="368173" y="352869"/>
                  </a:lnTo>
                  <a:lnTo>
                    <a:pt x="360616" y="347827"/>
                  </a:lnTo>
                  <a:lnTo>
                    <a:pt x="352247" y="346138"/>
                  </a:lnTo>
                  <a:lnTo>
                    <a:pt x="344119" y="347827"/>
                  </a:lnTo>
                  <a:lnTo>
                    <a:pt x="337299" y="352869"/>
                  </a:lnTo>
                  <a:lnTo>
                    <a:pt x="269011" y="421322"/>
                  </a:lnTo>
                  <a:lnTo>
                    <a:pt x="263982" y="428917"/>
                  </a:lnTo>
                  <a:lnTo>
                    <a:pt x="262305" y="437324"/>
                  </a:lnTo>
                  <a:lnTo>
                    <a:pt x="263982" y="445477"/>
                  </a:lnTo>
                  <a:lnTo>
                    <a:pt x="269011" y="452272"/>
                  </a:lnTo>
                  <a:lnTo>
                    <a:pt x="305117" y="488467"/>
                  </a:lnTo>
                  <a:lnTo>
                    <a:pt x="297649" y="502450"/>
                  </a:lnTo>
                  <a:lnTo>
                    <a:pt x="290944" y="517169"/>
                  </a:lnTo>
                  <a:lnTo>
                    <a:pt x="285216" y="532384"/>
                  </a:lnTo>
                  <a:lnTo>
                    <a:pt x="280682" y="547852"/>
                  </a:lnTo>
                  <a:lnTo>
                    <a:pt x="230390" y="547852"/>
                  </a:lnTo>
                  <a:lnTo>
                    <a:pt x="221551" y="549630"/>
                  </a:lnTo>
                  <a:lnTo>
                    <a:pt x="214655" y="554431"/>
                  </a:lnTo>
                  <a:lnTo>
                    <a:pt x="210172" y="561416"/>
                  </a:lnTo>
                  <a:lnTo>
                    <a:pt x="208584" y="569722"/>
                  </a:lnTo>
                  <a:lnTo>
                    <a:pt x="208686" y="667016"/>
                  </a:lnTo>
                  <a:lnTo>
                    <a:pt x="210362" y="675373"/>
                  </a:lnTo>
                  <a:lnTo>
                    <a:pt x="215150" y="682320"/>
                  </a:lnTo>
                  <a:lnTo>
                    <a:pt x="222110" y="686854"/>
                  </a:lnTo>
                  <a:lnTo>
                    <a:pt x="230390" y="688479"/>
                  </a:lnTo>
                  <a:lnTo>
                    <a:pt x="280682" y="688479"/>
                  </a:lnTo>
                  <a:lnTo>
                    <a:pt x="285762" y="703935"/>
                  </a:lnTo>
                  <a:lnTo>
                    <a:pt x="291426" y="719150"/>
                  </a:lnTo>
                  <a:lnTo>
                    <a:pt x="297840" y="733869"/>
                  </a:lnTo>
                  <a:lnTo>
                    <a:pt x="305117" y="747852"/>
                  </a:lnTo>
                  <a:lnTo>
                    <a:pt x="269011" y="783945"/>
                  </a:lnTo>
                  <a:lnTo>
                    <a:pt x="263982" y="791527"/>
                  </a:lnTo>
                  <a:lnTo>
                    <a:pt x="262305" y="799947"/>
                  </a:lnTo>
                  <a:lnTo>
                    <a:pt x="263982" y="808101"/>
                  </a:lnTo>
                  <a:lnTo>
                    <a:pt x="269011" y="814895"/>
                  </a:lnTo>
                  <a:lnTo>
                    <a:pt x="337299" y="883348"/>
                  </a:lnTo>
                  <a:lnTo>
                    <a:pt x="344855" y="888453"/>
                  </a:lnTo>
                  <a:lnTo>
                    <a:pt x="353225" y="890155"/>
                  </a:lnTo>
                  <a:lnTo>
                    <a:pt x="361353" y="888453"/>
                  </a:lnTo>
                  <a:lnTo>
                    <a:pt x="368173" y="883348"/>
                  </a:lnTo>
                  <a:lnTo>
                    <a:pt x="404177" y="847255"/>
                  </a:lnTo>
                  <a:lnTo>
                    <a:pt x="418172" y="854697"/>
                  </a:lnTo>
                  <a:lnTo>
                    <a:pt x="432854" y="861441"/>
                  </a:lnTo>
                  <a:lnTo>
                    <a:pt x="448005" y="867206"/>
                  </a:lnTo>
                  <a:lnTo>
                    <a:pt x="463410" y="871753"/>
                  </a:lnTo>
                  <a:lnTo>
                    <a:pt x="463410" y="922058"/>
                  </a:lnTo>
                  <a:lnTo>
                    <a:pt x="465213" y="930922"/>
                  </a:lnTo>
                  <a:lnTo>
                    <a:pt x="470039" y="937831"/>
                  </a:lnTo>
                  <a:lnTo>
                    <a:pt x="477037" y="942327"/>
                  </a:lnTo>
                  <a:lnTo>
                    <a:pt x="485330" y="943927"/>
                  </a:lnTo>
                  <a:lnTo>
                    <a:pt x="581875" y="943927"/>
                  </a:lnTo>
                  <a:lnTo>
                    <a:pt x="590740" y="942149"/>
                  </a:lnTo>
                  <a:lnTo>
                    <a:pt x="597674" y="937348"/>
                  </a:lnTo>
                  <a:lnTo>
                    <a:pt x="602195" y="930363"/>
                  </a:lnTo>
                  <a:lnTo>
                    <a:pt x="603808" y="922058"/>
                  </a:lnTo>
                  <a:lnTo>
                    <a:pt x="603808" y="871753"/>
                  </a:lnTo>
                  <a:lnTo>
                    <a:pt x="619213" y="866609"/>
                  </a:lnTo>
                  <a:lnTo>
                    <a:pt x="634365" y="860907"/>
                  </a:lnTo>
                  <a:lnTo>
                    <a:pt x="649046" y="854506"/>
                  </a:lnTo>
                  <a:lnTo>
                    <a:pt x="663041" y="847255"/>
                  </a:lnTo>
                  <a:lnTo>
                    <a:pt x="699046" y="883348"/>
                  </a:lnTo>
                  <a:lnTo>
                    <a:pt x="706602" y="888453"/>
                  </a:lnTo>
                  <a:lnTo>
                    <a:pt x="714971" y="890155"/>
                  </a:lnTo>
                  <a:lnTo>
                    <a:pt x="723099" y="888453"/>
                  </a:lnTo>
                  <a:lnTo>
                    <a:pt x="729907" y="883348"/>
                  </a:lnTo>
                  <a:lnTo>
                    <a:pt x="765911" y="847255"/>
                  </a:lnTo>
                  <a:lnTo>
                    <a:pt x="798207" y="814895"/>
                  </a:lnTo>
                  <a:lnTo>
                    <a:pt x="803236" y="807364"/>
                  </a:lnTo>
                  <a:lnTo>
                    <a:pt x="804913" y="798969"/>
                  </a:lnTo>
                  <a:lnTo>
                    <a:pt x="803236" y="790790"/>
                  </a:lnTo>
                  <a:lnTo>
                    <a:pt x="798207" y="783945"/>
                  </a:lnTo>
                  <a:lnTo>
                    <a:pt x="790435" y="776185"/>
                  </a:lnTo>
                  <a:lnTo>
                    <a:pt x="762101" y="747852"/>
                  </a:lnTo>
                  <a:lnTo>
                    <a:pt x="769569" y="733869"/>
                  </a:lnTo>
                  <a:lnTo>
                    <a:pt x="776274" y="719150"/>
                  </a:lnTo>
                  <a:lnTo>
                    <a:pt x="782002" y="703935"/>
                  </a:lnTo>
                  <a:lnTo>
                    <a:pt x="786536" y="688479"/>
                  </a:lnTo>
                  <a:lnTo>
                    <a:pt x="836815" y="688479"/>
                  </a:lnTo>
                  <a:lnTo>
                    <a:pt x="845654" y="686676"/>
                  </a:lnTo>
                  <a:lnTo>
                    <a:pt x="852551" y="681837"/>
                  </a:lnTo>
                  <a:lnTo>
                    <a:pt x="857034" y="674827"/>
                  </a:lnTo>
                  <a:lnTo>
                    <a:pt x="858532" y="667016"/>
                  </a:lnTo>
                  <a:lnTo>
                    <a:pt x="858634" y="569722"/>
                  </a:lnTo>
                  <a:close/>
                </a:path>
                <a:path w="1066165" h="1231900">
                  <a:moveTo>
                    <a:pt x="1065911" y="616191"/>
                  </a:moveTo>
                  <a:lnTo>
                    <a:pt x="1063726" y="566750"/>
                  </a:lnTo>
                  <a:lnTo>
                    <a:pt x="1057249" y="518375"/>
                  </a:lnTo>
                  <a:lnTo>
                    <a:pt x="1046543" y="471258"/>
                  </a:lnTo>
                  <a:lnTo>
                    <a:pt x="1031709" y="425615"/>
                  </a:lnTo>
                  <a:lnTo>
                    <a:pt x="1012837" y="381635"/>
                  </a:lnTo>
                  <a:lnTo>
                    <a:pt x="990003" y="339521"/>
                  </a:lnTo>
                  <a:lnTo>
                    <a:pt x="963282" y="299491"/>
                  </a:lnTo>
                  <a:lnTo>
                    <a:pt x="932776" y="261734"/>
                  </a:lnTo>
                  <a:lnTo>
                    <a:pt x="898563" y="226453"/>
                  </a:lnTo>
                  <a:lnTo>
                    <a:pt x="875550" y="217919"/>
                  </a:lnTo>
                  <a:lnTo>
                    <a:pt x="863612" y="220484"/>
                  </a:lnTo>
                  <a:lnTo>
                    <a:pt x="853516" y="227761"/>
                  </a:lnTo>
                  <a:lnTo>
                    <a:pt x="847026" y="239204"/>
                  </a:lnTo>
                  <a:lnTo>
                    <a:pt x="845007" y="251498"/>
                  </a:lnTo>
                  <a:lnTo>
                    <a:pt x="847559" y="263537"/>
                  </a:lnTo>
                  <a:lnTo>
                    <a:pt x="854824" y="274243"/>
                  </a:lnTo>
                  <a:lnTo>
                    <a:pt x="888517" y="309143"/>
                  </a:lnTo>
                  <a:lnTo>
                    <a:pt x="918121" y="346887"/>
                  </a:lnTo>
                  <a:lnTo>
                    <a:pt x="943508" y="387184"/>
                  </a:lnTo>
                  <a:lnTo>
                    <a:pt x="964552" y="429717"/>
                  </a:lnTo>
                  <a:lnTo>
                    <a:pt x="981125" y="474179"/>
                  </a:lnTo>
                  <a:lnTo>
                    <a:pt x="993114" y="520293"/>
                  </a:lnTo>
                  <a:lnTo>
                    <a:pt x="1000404" y="567728"/>
                  </a:lnTo>
                  <a:lnTo>
                    <a:pt x="1002855" y="616191"/>
                  </a:lnTo>
                  <a:lnTo>
                    <a:pt x="1000417" y="664222"/>
                  </a:lnTo>
                  <a:lnTo>
                    <a:pt x="993279" y="710907"/>
                  </a:lnTo>
                  <a:lnTo>
                    <a:pt x="981671" y="755980"/>
                  </a:lnTo>
                  <a:lnTo>
                    <a:pt x="965835" y="799211"/>
                  </a:lnTo>
                  <a:lnTo>
                    <a:pt x="945997" y="840371"/>
                  </a:lnTo>
                  <a:lnTo>
                    <a:pt x="922413" y="879208"/>
                  </a:lnTo>
                  <a:lnTo>
                    <a:pt x="895324" y="915479"/>
                  </a:lnTo>
                  <a:lnTo>
                    <a:pt x="864971" y="948956"/>
                  </a:lnTo>
                  <a:lnTo>
                    <a:pt x="831570" y="979398"/>
                  </a:lnTo>
                  <a:lnTo>
                    <a:pt x="795388" y="1006551"/>
                  </a:lnTo>
                  <a:lnTo>
                    <a:pt x="756640" y="1030185"/>
                  </a:lnTo>
                  <a:lnTo>
                    <a:pt x="715581" y="1050074"/>
                  </a:lnTo>
                  <a:lnTo>
                    <a:pt x="672452" y="1065949"/>
                  </a:lnTo>
                  <a:lnTo>
                    <a:pt x="627494" y="1077582"/>
                  </a:lnTo>
                  <a:lnTo>
                    <a:pt x="580923" y="1084745"/>
                  </a:lnTo>
                  <a:lnTo>
                    <a:pt x="533006" y="1087183"/>
                  </a:lnTo>
                  <a:lnTo>
                    <a:pt x="531698" y="1087183"/>
                  </a:lnTo>
                  <a:lnTo>
                    <a:pt x="554824" y="1064006"/>
                  </a:lnTo>
                  <a:lnTo>
                    <a:pt x="562063" y="1053312"/>
                  </a:lnTo>
                  <a:lnTo>
                    <a:pt x="544169" y="1011580"/>
                  </a:lnTo>
                  <a:lnTo>
                    <a:pt x="532295" y="1009154"/>
                  </a:lnTo>
                  <a:lnTo>
                    <a:pt x="520433" y="1011580"/>
                  </a:lnTo>
                  <a:lnTo>
                    <a:pt x="509778" y="1018832"/>
                  </a:lnTo>
                  <a:lnTo>
                    <a:pt x="424789" y="1104023"/>
                  </a:lnTo>
                  <a:lnTo>
                    <a:pt x="422287" y="1111681"/>
                  </a:lnTo>
                  <a:lnTo>
                    <a:pt x="422287" y="1129830"/>
                  </a:lnTo>
                  <a:lnTo>
                    <a:pt x="426097" y="1137602"/>
                  </a:lnTo>
                  <a:lnTo>
                    <a:pt x="431228" y="1143939"/>
                  </a:lnTo>
                  <a:lnTo>
                    <a:pt x="516204" y="1229131"/>
                  </a:lnTo>
                  <a:lnTo>
                    <a:pt x="523951" y="1231747"/>
                  </a:lnTo>
                  <a:lnTo>
                    <a:pt x="540639" y="1231747"/>
                  </a:lnTo>
                  <a:lnTo>
                    <a:pt x="549694" y="1229131"/>
                  </a:lnTo>
                  <a:lnTo>
                    <a:pt x="556133" y="1222679"/>
                  </a:lnTo>
                  <a:lnTo>
                    <a:pt x="563372" y="1212037"/>
                  </a:lnTo>
                  <a:lnTo>
                    <a:pt x="565785" y="1200137"/>
                  </a:lnTo>
                  <a:lnTo>
                    <a:pt x="563372" y="1188212"/>
                  </a:lnTo>
                  <a:lnTo>
                    <a:pt x="556133" y="1177518"/>
                  </a:lnTo>
                  <a:lnTo>
                    <a:pt x="533006" y="1154328"/>
                  </a:lnTo>
                  <a:lnTo>
                    <a:pt x="534212" y="1154328"/>
                  </a:lnTo>
                  <a:lnTo>
                    <a:pt x="582396" y="1151521"/>
                  </a:lnTo>
                  <a:lnTo>
                    <a:pt x="629412" y="1144524"/>
                  </a:lnTo>
                  <a:lnTo>
                    <a:pt x="675068" y="1133538"/>
                  </a:lnTo>
                  <a:lnTo>
                    <a:pt x="719175" y="1118743"/>
                  </a:lnTo>
                  <a:lnTo>
                    <a:pt x="761530" y="1100315"/>
                  </a:lnTo>
                  <a:lnTo>
                    <a:pt x="801941" y="1078458"/>
                  </a:lnTo>
                  <a:lnTo>
                    <a:pt x="840232" y="1053350"/>
                  </a:lnTo>
                  <a:lnTo>
                    <a:pt x="876198" y="1025182"/>
                  </a:lnTo>
                  <a:lnTo>
                    <a:pt x="909650" y="994143"/>
                  </a:lnTo>
                  <a:lnTo>
                    <a:pt x="940396" y="960412"/>
                  </a:lnTo>
                  <a:lnTo>
                    <a:pt x="968248" y="924166"/>
                  </a:lnTo>
                  <a:lnTo>
                    <a:pt x="993000" y="885621"/>
                  </a:lnTo>
                  <a:lnTo>
                    <a:pt x="1014476" y="844943"/>
                  </a:lnTo>
                  <a:lnTo>
                    <a:pt x="1032484" y="802335"/>
                  </a:lnTo>
                  <a:lnTo>
                    <a:pt x="1046822" y="757961"/>
                  </a:lnTo>
                  <a:lnTo>
                    <a:pt x="1057300" y="712025"/>
                  </a:lnTo>
                  <a:lnTo>
                    <a:pt x="1063726" y="664705"/>
                  </a:lnTo>
                  <a:lnTo>
                    <a:pt x="1065911" y="61619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93809" y="7918019"/>
              <a:ext cx="171670" cy="17167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722161" y="7229360"/>
              <a:ext cx="1115060" cy="1111885"/>
            </a:xfrm>
            <a:custGeom>
              <a:avLst/>
              <a:gdLst/>
              <a:ahLst/>
              <a:cxnLst/>
              <a:rect l="l" t="t" r="r" b="b"/>
              <a:pathLst>
                <a:path w="1115059" h="1111884">
                  <a:moveTo>
                    <a:pt x="772515" y="823506"/>
                  </a:moveTo>
                  <a:lnTo>
                    <a:pt x="766826" y="774268"/>
                  </a:lnTo>
                  <a:lnTo>
                    <a:pt x="750620" y="729030"/>
                  </a:lnTo>
                  <a:lnTo>
                    <a:pt x="725220" y="689102"/>
                  </a:lnTo>
                  <a:lnTo>
                    <a:pt x="722985" y="686879"/>
                  </a:lnTo>
                  <a:lnTo>
                    <a:pt x="722985" y="823506"/>
                  </a:lnTo>
                  <a:lnTo>
                    <a:pt x="721017" y="849007"/>
                  </a:lnTo>
                  <a:lnTo>
                    <a:pt x="715302" y="873290"/>
                  </a:lnTo>
                  <a:lnTo>
                    <a:pt x="706170" y="896048"/>
                  </a:lnTo>
                  <a:lnTo>
                    <a:pt x="693902" y="917016"/>
                  </a:lnTo>
                  <a:lnTo>
                    <a:pt x="682129" y="899845"/>
                  </a:lnTo>
                  <a:lnTo>
                    <a:pt x="666229" y="886472"/>
                  </a:lnTo>
                  <a:lnTo>
                    <a:pt x="647090" y="877798"/>
                  </a:lnTo>
                  <a:lnTo>
                    <a:pt x="625576" y="874712"/>
                  </a:lnTo>
                  <a:lnTo>
                    <a:pt x="489369" y="874712"/>
                  </a:lnTo>
                  <a:lnTo>
                    <a:pt x="467868" y="877798"/>
                  </a:lnTo>
                  <a:lnTo>
                    <a:pt x="448729" y="886472"/>
                  </a:lnTo>
                  <a:lnTo>
                    <a:pt x="432828" y="899845"/>
                  </a:lnTo>
                  <a:lnTo>
                    <a:pt x="421043" y="917016"/>
                  </a:lnTo>
                  <a:lnTo>
                    <a:pt x="408787" y="896048"/>
                  </a:lnTo>
                  <a:lnTo>
                    <a:pt x="399643" y="873290"/>
                  </a:lnTo>
                  <a:lnTo>
                    <a:pt x="393941" y="849007"/>
                  </a:lnTo>
                  <a:lnTo>
                    <a:pt x="391972" y="823506"/>
                  </a:lnTo>
                  <a:lnTo>
                    <a:pt x="397891" y="779564"/>
                  </a:lnTo>
                  <a:lnTo>
                    <a:pt x="414604" y="740041"/>
                  </a:lnTo>
                  <a:lnTo>
                    <a:pt x="440499" y="706539"/>
                  </a:lnTo>
                  <a:lnTo>
                    <a:pt x="474014" y="680631"/>
                  </a:lnTo>
                  <a:lnTo>
                    <a:pt x="513537" y="663930"/>
                  </a:lnTo>
                  <a:lnTo>
                    <a:pt x="557479" y="658012"/>
                  </a:lnTo>
                  <a:lnTo>
                    <a:pt x="601421" y="663930"/>
                  </a:lnTo>
                  <a:lnTo>
                    <a:pt x="640943" y="680631"/>
                  </a:lnTo>
                  <a:lnTo>
                    <a:pt x="674446" y="706539"/>
                  </a:lnTo>
                  <a:lnTo>
                    <a:pt x="700354" y="740041"/>
                  </a:lnTo>
                  <a:lnTo>
                    <a:pt x="717054" y="779564"/>
                  </a:lnTo>
                  <a:lnTo>
                    <a:pt x="722985" y="823506"/>
                  </a:lnTo>
                  <a:lnTo>
                    <a:pt x="722985" y="686879"/>
                  </a:lnTo>
                  <a:lnTo>
                    <a:pt x="694118" y="658012"/>
                  </a:lnTo>
                  <a:lnTo>
                    <a:pt x="691896" y="655777"/>
                  </a:lnTo>
                  <a:lnTo>
                    <a:pt x="651967" y="630364"/>
                  </a:lnTo>
                  <a:lnTo>
                    <a:pt x="606729" y="614172"/>
                  </a:lnTo>
                  <a:lnTo>
                    <a:pt x="557479" y="608482"/>
                  </a:lnTo>
                  <a:lnTo>
                    <a:pt x="508241" y="614159"/>
                  </a:lnTo>
                  <a:lnTo>
                    <a:pt x="463003" y="630364"/>
                  </a:lnTo>
                  <a:lnTo>
                    <a:pt x="423075" y="655777"/>
                  </a:lnTo>
                  <a:lnTo>
                    <a:pt x="389750" y="689102"/>
                  </a:lnTo>
                  <a:lnTo>
                    <a:pt x="364337" y="729030"/>
                  </a:lnTo>
                  <a:lnTo>
                    <a:pt x="348132" y="774268"/>
                  </a:lnTo>
                  <a:lnTo>
                    <a:pt x="342442" y="823506"/>
                  </a:lnTo>
                  <a:lnTo>
                    <a:pt x="348132" y="872756"/>
                  </a:lnTo>
                  <a:lnTo>
                    <a:pt x="364337" y="917994"/>
                  </a:lnTo>
                  <a:lnTo>
                    <a:pt x="389737" y="957922"/>
                  </a:lnTo>
                  <a:lnTo>
                    <a:pt x="423062" y="991247"/>
                  </a:lnTo>
                  <a:lnTo>
                    <a:pt x="462991" y="1016660"/>
                  </a:lnTo>
                  <a:lnTo>
                    <a:pt x="508228" y="1032852"/>
                  </a:lnTo>
                  <a:lnTo>
                    <a:pt x="557479" y="1038542"/>
                  </a:lnTo>
                  <a:lnTo>
                    <a:pt x="606729" y="1032852"/>
                  </a:lnTo>
                  <a:lnTo>
                    <a:pt x="651967" y="1016660"/>
                  </a:lnTo>
                  <a:lnTo>
                    <a:pt x="691896" y="991247"/>
                  </a:lnTo>
                  <a:lnTo>
                    <a:pt x="725208" y="957922"/>
                  </a:lnTo>
                  <a:lnTo>
                    <a:pt x="750620" y="917994"/>
                  </a:lnTo>
                  <a:lnTo>
                    <a:pt x="766826" y="872756"/>
                  </a:lnTo>
                  <a:lnTo>
                    <a:pt x="772515" y="823506"/>
                  </a:lnTo>
                  <a:close/>
                </a:path>
                <a:path w="1115059" h="1111884">
                  <a:moveTo>
                    <a:pt x="1114958" y="0"/>
                  </a:moveTo>
                  <a:lnTo>
                    <a:pt x="1000823" y="0"/>
                  </a:lnTo>
                  <a:lnTo>
                    <a:pt x="1000823" y="49542"/>
                  </a:lnTo>
                  <a:lnTo>
                    <a:pt x="737019" y="331609"/>
                  </a:lnTo>
                  <a:lnTo>
                    <a:pt x="722985" y="331609"/>
                  </a:lnTo>
                  <a:lnTo>
                    <a:pt x="722985" y="381152"/>
                  </a:lnTo>
                  <a:lnTo>
                    <a:pt x="722985" y="435343"/>
                  </a:lnTo>
                  <a:lnTo>
                    <a:pt x="391972" y="435343"/>
                  </a:lnTo>
                  <a:lnTo>
                    <a:pt x="391972" y="381152"/>
                  </a:lnTo>
                  <a:lnTo>
                    <a:pt x="722985" y="381152"/>
                  </a:lnTo>
                  <a:lnTo>
                    <a:pt x="722985" y="331609"/>
                  </a:lnTo>
                  <a:lnTo>
                    <a:pt x="424243" y="331609"/>
                  </a:lnTo>
                  <a:lnTo>
                    <a:pt x="625322" y="116624"/>
                  </a:lnTo>
                  <a:lnTo>
                    <a:pt x="688060" y="49542"/>
                  </a:lnTo>
                  <a:lnTo>
                    <a:pt x="1000823" y="49542"/>
                  </a:lnTo>
                  <a:lnTo>
                    <a:pt x="1000823" y="0"/>
                  </a:lnTo>
                  <a:lnTo>
                    <a:pt x="666572" y="0"/>
                  </a:lnTo>
                  <a:lnTo>
                    <a:pt x="557491" y="116624"/>
                  </a:lnTo>
                  <a:lnTo>
                    <a:pt x="448386" y="0"/>
                  </a:lnTo>
                  <a:lnTo>
                    <a:pt x="0" y="0"/>
                  </a:lnTo>
                  <a:lnTo>
                    <a:pt x="342442" y="366166"/>
                  </a:lnTo>
                  <a:lnTo>
                    <a:pt x="342455" y="484873"/>
                  </a:lnTo>
                  <a:lnTo>
                    <a:pt x="532726" y="484873"/>
                  </a:lnTo>
                  <a:lnTo>
                    <a:pt x="532726" y="536587"/>
                  </a:lnTo>
                  <a:lnTo>
                    <a:pt x="484911" y="544791"/>
                  </a:lnTo>
                  <a:lnTo>
                    <a:pt x="440105" y="560539"/>
                  </a:lnTo>
                  <a:lnTo>
                    <a:pt x="399008" y="583133"/>
                  </a:lnTo>
                  <a:lnTo>
                    <a:pt x="362318" y="611873"/>
                  </a:lnTo>
                  <a:lnTo>
                    <a:pt x="330733" y="646074"/>
                  </a:lnTo>
                  <a:lnTo>
                    <a:pt x="304965" y="685038"/>
                  </a:lnTo>
                  <a:lnTo>
                    <a:pt x="285686" y="728052"/>
                  </a:lnTo>
                  <a:lnTo>
                    <a:pt x="273608" y="774446"/>
                  </a:lnTo>
                  <a:lnTo>
                    <a:pt x="269417" y="823506"/>
                  </a:lnTo>
                  <a:lnTo>
                    <a:pt x="273202" y="870178"/>
                  </a:lnTo>
                  <a:lnTo>
                    <a:pt x="284137" y="914463"/>
                  </a:lnTo>
                  <a:lnTo>
                    <a:pt x="301625" y="955789"/>
                  </a:lnTo>
                  <a:lnTo>
                    <a:pt x="325081" y="993533"/>
                  </a:lnTo>
                  <a:lnTo>
                    <a:pt x="353885" y="1027112"/>
                  </a:lnTo>
                  <a:lnTo>
                    <a:pt x="387477" y="1055928"/>
                  </a:lnTo>
                  <a:lnTo>
                    <a:pt x="425221" y="1079373"/>
                  </a:lnTo>
                  <a:lnTo>
                    <a:pt x="466534" y="1096873"/>
                  </a:lnTo>
                  <a:lnTo>
                    <a:pt x="510819" y="1107795"/>
                  </a:lnTo>
                  <a:lnTo>
                    <a:pt x="557491" y="1111580"/>
                  </a:lnTo>
                  <a:lnTo>
                    <a:pt x="604151" y="1107795"/>
                  </a:lnTo>
                  <a:lnTo>
                    <a:pt x="648449" y="1096873"/>
                  </a:lnTo>
                  <a:lnTo>
                    <a:pt x="689762" y="1079373"/>
                  </a:lnTo>
                  <a:lnTo>
                    <a:pt x="727519" y="1055928"/>
                  </a:lnTo>
                  <a:lnTo>
                    <a:pt x="761098" y="1027112"/>
                  </a:lnTo>
                  <a:lnTo>
                    <a:pt x="789914" y="993533"/>
                  </a:lnTo>
                  <a:lnTo>
                    <a:pt x="813371" y="955789"/>
                  </a:lnTo>
                  <a:lnTo>
                    <a:pt x="830859" y="914463"/>
                  </a:lnTo>
                  <a:lnTo>
                    <a:pt x="841794" y="870178"/>
                  </a:lnTo>
                  <a:lnTo>
                    <a:pt x="845566" y="823506"/>
                  </a:lnTo>
                  <a:lnTo>
                    <a:pt x="841387" y="774446"/>
                  </a:lnTo>
                  <a:lnTo>
                    <a:pt x="829310" y="728065"/>
                  </a:lnTo>
                  <a:lnTo>
                    <a:pt x="810031" y="685038"/>
                  </a:lnTo>
                  <a:lnTo>
                    <a:pt x="796023" y="663867"/>
                  </a:lnTo>
                  <a:lnTo>
                    <a:pt x="796023" y="823506"/>
                  </a:lnTo>
                  <a:lnTo>
                    <a:pt x="791171" y="871524"/>
                  </a:lnTo>
                  <a:lnTo>
                    <a:pt x="777252" y="916266"/>
                  </a:lnTo>
                  <a:lnTo>
                    <a:pt x="755230" y="956779"/>
                  </a:lnTo>
                  <a:lnTo>
                    <a:pt x="726084" y="992098"/>
                  </a:lnTo>
                  <a:lnTo>
                    <a:pt x="690765" y="1021257"/>
                  </a:lnTo>
                  <a:lnTo>
                    <a:pt x="650240" y="1043266"/>
                  </a:lnTo>
                  <a:lnTo>
                    <a:pt x="605497" y="1057198"/>
                  </a:lnTo>
                  <a:lnTo>
                    <a:pt x="557479" y="1062050"/>
                  </a:lnTo>
                  <a:lnTo>
                    <a:pt x="509460" y="1057198"/>
                  </a:lnTo>
                  <a:lnTo>
                    <a:pt x="464718" y="1043266"/>
                  </a:lnTo>
                  <a:lnTo>
                    <a:pt x="424205" y="1021257"/>
                  </a:lnTo>
                  <a:lnTo>
                    <a:pt x="388886" y="992098"/>
                  </a:lnTo>
                  <a:lnTo>
                    <a:pt x="359740" y="956779"/>
                  </a:lnTo>
                  <a:lnTo>
                    <a:pt x="337718" y="916266"/>
                  </a:lnTo>
                  <a:lnTo>
                    <a:pt x="323799" y="871524"/>
                  </a:lnTo>
                  <a:lnTo>
                    <a:pt x="318935" y="823506"/>
                  </a:lnTo>
                  <a:lnTo>
                    <a:pt x="323799" y="775500"/>
                  </a:lnTo>
                  <a:lnTo>
                    <a:pt x="337718" y="730758"/>
                  </a:lnTo>
                  <a:lnTo>
                    <a:pt x="359740" y="690232"/>
                  </a:lnTo>
                  <a:lnTo>
                    <a:pt x="388886" y="654926"/>
                  </a:lnTo>
                  <a:lnTo>
                    <a:pt x="424205" y="625767"/>
                  </a:lnTo>
                  <a:lnTo>
                    <a:pt x="464718" y="603745"/>
                  </a:lnTo>
                  <a:lnTo>
                    <a:pt x="509460" y="589826"/>
                  </a:lnTo>
                  <a:lnTo>
                    <a:pt x="557479" y="584974"/>
                  </a:lnTo>
                  <a:lnTo>
                    <a:pt x="605485" y="589826"/>
                  </a:lnTo>
                  <a:lnTo>
                    <a:pt x="650240" y="603745"/>
                  </a:lnTo>
                  <a:lnTo>
                    <a:pt x="690753" y="625767"/>
                  </a:lnTo>
                  <a:lnTo>
                    <a:pt x="726071" y="654926"/>
                  </a:lnTo>
                  <a:lnTo>
                    <a:pt x="755230" y="690232"/>
                  </a:lnTo>
                  <a:lnTo>
                    <a:pt x="777252" y="730758"/>
                  </a:lnTo>
                  <a:lnTo>
                    <a:pt x="791171" y="775500"/>
                  </a:lnTo>
                  <a:lnTo>
                    <a:pt x="796023" y="823506"/>
                  </a:lnTo>
                  <a:lnTo>
                    <a:pt x="796023" y="663867"/>
                  </a:lnTo>
                  <a:lnTo>
                    <a:pt x="784263" y="646087"/>
                  </a:lnTo>
                  <a:lnTo>
                    <a:pt x="752678" y="611886"/>
                  </a:lnTo>
                  <a:lnTo>
                    <a:pt x="718337" y="584974"/>
                  </a:lnTo>
                  <a:lnTo>
                    <a:pt x="715987" y="583133"/>
                  </a:lnTo>
                  <a:lnTo>
                    <a:pt x="674890" y="560539"/>
                  </a:lnTo>
                  <a:lnTo>
                    <a:pt x="630085" y="544791"/>
                  </a:lnTo>
                  <a:lnTo>
                    <a:pt x="582256" y="536587"/>
                  </a:lnTo>
                  <a:lnTo>
                    <a:pt x="582244" y="484873"/>
                  </a:lnTo>
                  <a:lnTo>
                    <a:pt x="772515" y="484873"/>
                  </a:lnTo>
                  <a:lnTo>
                    <a:pt x="772515" y="435343"/>
                  </a:lnTo>
                  <a:lnTo>
                    <a:pt x="772515" y="381152"/>
                  </a:lnTo>
                  <a:lnTo>
                    <a:pt x="772515" y="366166"/>
                  </a:lnTo>
                  <a:lnTo>
                    <a:pt x="804837" y="331609"/>
                  </a:lnTo>
                  <a:lnTo>
                    <a:pt x="1068628" y="49542"/>
                  </a:lnTo>
                  <a:lnTo>
                    <a:pt x="1114958" y="0"/>
                  </a:lnTo>
                  <a:close/>
                </a:path>
              </a:pathLst>
            </a:custGeom>
            <a:solidFill>
              <a:srgbClr val="2626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0417695" y="7285415"/>
              <a:ext cx="1155065" cy="993140"/>
            </a:xfrm>
            <a:custGeom>
              <a:avLst/>
              <a:gdLst/>
              <a:ahLst/>
              <a:cxnLst/>
              <a:rect l="l" t="t" r="r" b="b"/>
              <a:pathLst>
                <a:path w="1155065" h="993140">
                  <a:moveTo>
                    <a:pt x="514540" y="312420"/>
                  </a:moveTo>
                  <a:lnTo>
                    <a:pt x="487920" y="312420"/>
                  </a:lnTo>
                  <a:lnTo>
                    <a:pt x="462442" y="304800"/>
                  </a:lnTo>
                  <a:lnTo>
                    <a:pt x="438079" y="290830"/>
                  </a:lnTo>
                  <a:lnTo>
                    <a:pt x="425615" y="278130"/>
                  </a:lnTo>
                  <a:lnTo>
                    <a:pt x="420518" y="264160"/>
                  </a:lnTo>
                  <a:lnTo>
                    <a:pt x="423011" y="250190"/>
                  </a:lnTo>
                  <a:lnTo>
                    <a:pt x="433317" y="234950"/>
                  </a:lnTo>
                  <a:lnTo>
                    <a:pt x="447237" y="223520"/>
                  </a:lnTo>
                  <a:lnTo>
                    <a:pt x="461925" y="210820"/>
                  </a:lnTo>
                  <a:lnTo>
                    <a:pt x="476663" y="199390"/>
                  </a:lnTo>
                  <a:lnTo>
                    <a:pt x="509662" y="172720"/>
                  </a:lnTo>
                  <a:lnTo>
                    <a:pt x="530254" y="162560"/>
                  </a:lnTo>
                  <a:lnTo>
                    <a:pt x="552384" y="156210"/>
                  </a:lnTo>
                  <a:lnTo>
                    <a:pt x="575927" y="153670"/>
                  </a:lnTo>
                  <a:lnTo>
                    <a:pt x="638212" y="146050"/>
                  </a:lnTo>
                  <a:lnTo>
                    <a:pt x="659007" y="142240"/>
                  </a:lnTo>
                  <a:lnTo>
                    <a:pt x="658742" y="142240"/>
                  </a:lnTo>
                  <a:lnTo>
                    <a:pt x="658742" y="139700"/>
                  </a:lnTo>
                  <a:lnTo>
                    <a:pt x="617335" y="134620"/>
                  </a:lnTo>
                  <a:lnTo>
                    <a:pt x="575927" y="132080"/>
                  </a:lnTo>
                  <a:lnTo>
                    <a:pt x="753529" y="132080"/>
                  </a:lnTo>
                  <a:lnTo>
                    <a:pt x="762244" y="127000"/>
                  </a:lnTo>
                  <a:lnTo>
                    <a:pt x="769867" y="119380"/>
                  </a:lnTo>
                  <a:lnTo>
                    <a:pt x="791563" y="92710"/>
                  </a:lnTo>
                  <a:lnTo>
                    <a:pt x="813457" y="64770"/>
                  </a:lnTo>
                  <a:lnTo>
                    <a:pt x="835649" y="36830"/>
                  </a:lnTo>
                  <a:lnTo>
                    <a:pt x="858238" y="10160"/>
                  </a:lnTo>
                  <a:lnTo>
                    <a:pt x="867155" y="2540"/>
                  </a:lnTo>
                  <a:lnTo>
                    <a:pt x="875998" y="0"/>
                  </a:lnTo>
                  <a:lnTo>
                    <a:pt x="885288" y="1270"/>
                  </a:lnTo>
                  <a:lnTo>
                    <a:pt x="895544" y="8890"/>
                  </a:lnTo>
                  <a:lnTo>
                    <a:pt x="949242" y="54610"/>
                  </a:lnTo>
                  <a:lnTo>
                    <a:pt x="876759" y="54610"/>
                  </a:lnTo>
                  <a:lnTo>
                    <a:pt x="875171" y="55880"/>
                  </a:lnTo>
                  <a:lnTo>
                    <a:pt x="859375" y="73660"/>
                  </a:lnTo>
                  <a:lnTo>
                    <a:pt x="843653" y="92710"/>
                  </a:lnTo>
                  <a:lnTo>
                    <a:pt x="811936" y="130810"/>
                  </a:lnTo>
                  <a:lnTo>
                    <a:pt x="983287" y="271780"/>
                  </a:lnTo>
                  <a:lnTo>
                    <a:pt x="709542" y="271780"/>
                  </a:lnTo>
                  <a:lnTo>
                    <a:pt x="702134" y="273050"/>
                  </a:lnTo>
                  <a:lnTo>
                    <a:pt x="671583" y="276860"/>
                  </a:lnTo>
                  <a:lnTo>
                    <a:pt x="641081" y="281940"/>
                  </a:lnTo>
                  <a:lnTo>
                    <a:pt x="610679" y="285750"/>
                  </a:lnTo>
                  <a:lnTo>
                    <a:pt x="580425" y="290830"/>
                  </a:lnTo>
                  <a:lnTo>
                    <a:pt x="570789" y="293370"/>
                  </a:lnTo>
                  <a:lnTo>
                    <a:pt x="542325" y="304800"/>
                  </a:lnTo>
                  <a:lnTo>
                    <a:pt x="514540" y="312420"/>
                  </a:lnTo>
                  <a:close/>
                </a:path>
                <a:path w="1155065" h="993140">
                  <a:moveTo>
                    <a:pt x="163475" y="684530"/>
                  </a:moveTo>
                  <a:lnTo>
                    <a:pt x="115102" y="665480"/>
                  </a:lnTo>
                  <a:lnTo>
                    <a:pt x="103286" y="635000"/>
                  </a:lnTo>
                  <a:lnTo>
                    <a:pt x="105763" y="617220"/>
                  </a:lnTo>
                  <a:lnTo>
                    <a:pt x="108528" y="609600"/>
                  </a:lnTo>
                  <a:lnTo>
                    <a:pt x="112013" y="601980"/>
                  </a:lnTo>
                  <a:lnTo>
                    <a:pt x="116143" y="595630"/>
                  </a:lnTo>
                  <a:lnTo>
                    <a:pt x="120844" y="588010"/>
                  </a:lnTo>
                  <a:lnTo>
                    <a:pt x="130270" y="576580"/>
                  </a:lnTo>
                  <a:lnTo>
                    <a:pt x="140092" y="565150"/>
                  </a:lnTo>
                  <a:lnTo>
                    <a:pt x="150014" y="553720"/>
                  </a:lnTo>
                  <a:lnTo>
                    <a:pt x="159738" y="542290"/>
                  </a:lnTo>
                  <a:lnTo>
                    <a:pt x="162913" y="537210"/>
                  </a:lnTo>
                  <a:lnTo>
                    <a:pt x="165294" y="530860"/>
                  </a:lnTo>
                  <a:lnTo>
                    <a:pt x="164500" y="525780"/>
                  </a:lnTo>
                  <a:lnTo>
                    <a:pt x="161892" y="513080"/>
                  </a:lnTo>
                  <a:lnTo>
                    <a:pt x="158911" y="500380"/>
                  </a:lnTo>
                  <a:lnTo>
                    <a:pt x="155682" y="487680"/>
                  </a:lnTo>
                  <a:lnTo>
                    <a:pt x="152329" y="474980"/>
                  </a:lnTo>
                  <a:lnTo>
                    <a:pt x="151536" y="471170"/>
                  </a:lnTo>
                  <a:lnTo>
                    <a:pt x="148361" y="467360"/>
                  </a:lnTo>
                  <a:lnTo>
                    <a:pt x="145186" y="466090"/>
                  </a:lnTo>
                  <a:lnTo>
                    <a:pt x="136062" y="462280"/>
                  </a:lnTo>
                  <a:lnTo>
                    <a:pt x="117615" y="457200"/>
                  </a:lnTo>
                  <a:lnTo>
                    <a:pt x="108938" y="452120"/>
                  </a:lnTo>
                  <a:lnTo>
                    <a:pt x="91252" y="443230"/>
                  </a:lnTo>
                  <a:lnTo>
                    <a:pt x="73814" y="431800"/>
                  </a:lnTo>
                  <a:lnTo>
                    <a:pt x="39088" y="411480"/>
                  </a:lnTo>
                  <a:lnTo>
                    <a:pt x="32473" y="406400"/>
                  </a:lnTo>
                  <a:lnTo>
                    <a:pt x="25858" y="403860"/>
                  </a:lnTo>
                  <a:lnTo>
                    <a:pt x="18715" y="401320"/>
                  </a:lnTo>
                  <a:lnTo>
                    <a:pt x="7681" y="394970"/>
                  </a:lnTo>
                  <a:lnTo>
                    <a:pt x="1484" y="388620"/>
                  </a:lnTo>
                  <a:lnTo>
                    <a:pt x="0" y="379730"/>
                  </a:lnTo>
                  <a:lnTo>
                    <a:pt x="3104" y="367030"/>
                  </a:lnTo>
                  <a:lnTo>
                    <a:pt x="9446" y="351790"/>
                  </a:lnTo>
                  <a:lnTo>
                    <a:pt x="16135" y="337820"/>
                  </a:lnTo>
                  <a:lnTo>
                    <a:pt x="23122" y="322580"/>
                  </a:lnTo>
                  <a:lnTo>
                    <a:pt x="54529" y="260350"/>
                  </a:lnTo>
                  <a:lnTo>
                    <a:pt x="79781" y="213360"/>
                  </a:lnTo>
                  <a:lnTo>
                    <a:pt x="106175" y="167640"/>
                  </a:lnTo>
                  <a:lnTo>
                    <a:pt x="133777" y="123190"/>
                  </a:lnTo>
                  <a:lnTo>
                    <a:pt x="162648" y="78740"/>
                  </a:lnTo>
                  <a:lnTo>
                    <a:pt x="190694" y="43180"/>
                  </a:lnTo>
                  <a:lnTo>
                    <a:pt x="214308" y="29210"/>
                  </a:lnTo>
                  <a:lnTo>
                    <a:pt x="226487" y="31750"/>
                  </a:lnTo>
                  <a:lnTo>
                    <a:pt x="239906" y="39370"/>
                  </a:lnTo>
                  <a:lnTo>
                    <a:pt x="259002" y="54610"/>
                  </a:lnTo>
                  <a:lnTo>
                    <a:pt x="277775" y="69850"/>
                  </a:lnTo>
                  <a:lnTo>
                    <a:pt x="280610" y="72390"/>
                  </a:lnTo>
                  <a:lnTo>
                    <a:pt x="220063" y="72390"/>
                  </a:lnTo>
                  <a:lnTo>
                    <a:pt x="190999" y="113030"/>
                  </a:lnTo>
                  <a:lnTo>
                    <a:pt x="163925" y="154940"/>
                  </a:lnTo>
                  <a:lnTo>
                    <a:pt x="138531" y="196850"/>
                  </a:lnTo>
                  <a:lnTo>
                    <a:pt x="114507" y="238760"/>
                  </a:lnTo>
                  <a:lnTo>
                    <a:pt x="91543" y="281940"/>
                  </a:lnTo>
                  <a:lnTo>
                    <a:pt x="69329" y="325120"/>
                  </a:lnTo>
                  <a:lnTo>
                    <a:pt x="47554" y="368300"/>
                  </a:lnTo>
                  <a:lnTo>
                    <a:pt x="70821" y="382270"/>
                  </a:lnTo>
                  <a:lnTo>
                    <a:pt x="138836" y="421640"/>
                  </a:lnTo>
                  <a:lnTo>
                    <a:pt x="185984" y="421640"/>
                  </a:lnTo>
                  <a:lnTo>
                    <a:pt x="184608" y="424180"/>
                  </a:lnTo>
                  <a:lnTo>
                    <a:pt x="185402" y="429260"/>
                  </a:lnTo>
                  <a:lnTo>
                    <a:pt x="188648" y="447040"/>
                  </a:lnTo>
                  <a:lnTo>
                    <a:pt x="192314" y="463550"/>
                  </a:lnTo>
                  <a:lnTo>
                    <a:pt x="196229" y="481330"/>
                  </a:lnTo>
                  <a:lnTo>
                    <a:pt x="200219" y="500380"/>
                  </a:lnTo>
                  <a:lnTo>
                    <a:pt x="303829" y="500380"/>
                  </a:lnTo>
                  <a:lnTo>
                    <a:pt x="309909" y="513080"/>
                  </a:lnTo>
                  <a:lnTo>
                    <a:pt x="298115" y="557530"/>
                  </a:lnTo>
                  <a:lnTo>
                    <a:pt x="220873" y="641350"/>
                  </a:lnTo>
                  <a:lnTo>
                    <a:pt x="180528" y="679450"/>
                  </a:lnTo>
                  <a:lnTo>
                    <a:pt x="163475" y="684530"/>
                  </a:lnTo>
                  <a:close/>
                </a:path>
                <a:path w="1155065" h="993140">
                  <a:moveTo>
                    <a:pt x="1092888" y="314960"/>
                  </a:moveTo>
                  <a:lnTo>
                    <a:pt x="1035773" y="314960"/>
                  </a:lnTo>
                  <a:lnTo>
                    <a:pt x="1052909" y="297180"/>
                  </a:lnTo>
                  <a:lnTo>
                    <a:pt x="1069872" y="278130"/>
                  </a:lnTo>
                  <a:lnTo>
                    <a:pt x="1086784" y="260350"/>
                  </a:lnTo>
                  <a:lnTo>
                    <a:pt x="1103771" y="241300"/>
                  </a:lnTo>
                  <a:lnTo>
                    <a:pt x="1091005" y="231140"/>
                  </a:lnTo>
                  <a:lnTo>
                    <a:pt x="1085093" y="226060"/>
                  </a:lnTo>
                  <a:lnTo>
                    <a:pt x="1079430" y="220980"/>
                  </a:lnTo>
                  <a:lnTo>
                    <a:pt x="1030383" y="177800"/>
                  </a:lnTo>
                  <a:lnTo>
                    <a:pt x="1005723" y="154940"/>
                  </a:lnTo>
                  <a:lnTo>
                    <a:pt x="980740" y="133350"/>
                  </a:lnTo>
                  <a:lnTo>
                    <a:pt x="957701" y="114300"/>
                  </a:lnTo>
                  <a:lnTo>
                    <a:pt x="887342" y="57150"/>
                  </a:lnTo>
                  <a:lnTo>
                    <a:pt x="884432" y="54610"/>
                  </a:lnTo>
                  <a:lnTo>
                    <a:pt x="949242" y="54610"/>
                  </a:lnTo>
                  <a:lnTo>
                    <a:pt x="1145840" y="223520"/>
                  </a:lnTo>
                  <a:lnTo>
                    <a:pt x="1152480" y="231140"/>
                  </a:lnTo>
                  <a:lnTo>
                    <a:pt x="1154902" y="240030"/>
                  </a:lnTo>
                  <a:lnTo>
                    <a:pt x="1153058" y="247650"/>
                  </a:lnTo>
                  <a:lnTo>
                    <a:pt x="1146899" y="256540"/>
                  </a:lnTo>
                  <a:lnTo>
                    <a:pt x="1097636" y="309880"/>
                  </a:lnTo>
                  <a:lnTo>
                    <a:pt x="1092888" y="314960"/>
                  </a:lnTo>
                  <a:close/>
                </a:path>
                <a:path w="1155065" h="993140">
                  <a:moveTo>
                    <a:pt x="185984" y="421640"/>
                  </a:moveTo>
                  <a:lnTo>
                    <a:pt x="138836" y="421640"/>
                  </a:lnTo>
                  <a:lnTo>
                    <a:pt x="278271" y="167640"/>
                  </a:lnTo>
                  <a:lnTo>
                    <a:pt x="282529" y="161290"/>
                  </a:lnTo>
                  <a:lnTo>
                    <a:pt x="287135" y="154940"/>
                  </a:lnTo>
                  <a:lnTo>
                    <a:pt x="290549" y="147320"/>
                  </a:lnTo>
                  <a:lnTo>
                    <a:pt x="291236" y="142240"/>
                  </a:lnTo>
                  <a:lnTo>
                    <a:pt x="288338" y="135890"/>
                  </a:lnTo>
                  <a:lnTo>
                    <a:pt x="282934" y="130810"/>
                  </a:lnTo>
                  <a:lnTo>
                    <a:pt x="276390" y="124460"/>
                  </a:lnTo>
                  <a:lnTo>
                    <a:pt x="270069" y="119380"/>
                  </a:lnTo>
                  <a:lnTo>
                    <a:pt x="258386" y="107950"/>
                  </a:lnTo>
                  <a:lnTo>
                    <a:pt x="246256" y="96520"/>
                  </a:lnTo>
                  <a:lnTo>
                    <a:pt x="233532" y="85090"/>
                  </a:lnTo>
                  <a:lnTo>
                    <a:pt x="220063" y="72390"/>
                  </a:lnTo>
                  <a:lnTo>
                    <a:pt x="280610" y="72390"/>
                  </a:lnTo>
                  <a:lnTo>
                    <a:pt x="296201" y="86360"/>
                  </a:lnTo>
                  <a:lnTo>
                    <a:pt x="314254" y="102870"/>
                  </a:lnTo>
                  <a:lnTo>
                    <a:pt x="322787" y="109220"/>
                  </a:lnTo>
                  <a:lnTo>
                    <a:pt x="331518" y="114300"/>
                  </a:lnTo>
                  <a:lnTo>
                    <a:pt x="341341" y="115570"/>
                  </a:lnTo>
                  <a:lnTo>
                    <a:pt x="709141" y="115570"/>
                  </a:lnTo>
                  <a:lnTo>
                    <a:pt x="734413" y="128270"/>
                  </a:lnTo>
                  <a:lnTo>
                    <a:pt x="744120" y="132080"/>
                  </a:lnTo>
                  <a:lnTo>
                    <a:pt x="575927" y="132080"/>
                  </a:lnTo>
                  <a:lnTo>
                    <a:pt x="522217" y="133350"/>
                  </a:lnTo>
                  <a:lnTo>
                    <a:pt x="468903" y="138430"/>
                  </a:lnTo>
                  <a:lnTo>
                    <a:pt x="415788" y="146050"/>
                  </a:lnTo>
                  <a:lnTo>
                    <a:pt x="362673" y="154940"/>
                  </a:lnTo>
                  <a:lnTo>
                    <a:pt x="322601" y="176530"/>
                  </a:lnTo>
                  <a:lnTo>
                    <a:pt x="289856" y="236220"/>
                  </a:lnTo>
                  <a:lnTo>
                    <a:pt x="265389" y="280670"/>
                  </a:lnTo>
                  <a:lnTo>
                    <a:pt x="240554" y="325120"/>
                  </a:lnTo>
                  <a:lnTo>
                    <a:pt x="215580" y="368300"/>
                  </a:lnTo>
                  <a:lnTo>
                    <a:pt x="190694" y="412750"/>
                  </a:lnTo>
                  <a:lnTo>
                    <a:pt x="188048" y="417830"/>
                  </a:lnTo>
                  <a:lnTo>
                    <a:pt x="185984" y="421640"/>
                  </a:lnTo>
                  <a:close/>
                </a:path>
                <a:path w="1155065" h="993140">
                  <a:moveTo>
                    <a:pt x="709141" y="115570"/>
                  </a:moveTo>
                  <a:lnTo>
                    <a:pt x="341341" y="115570"/>
                  </a:lnTo>
                  <a:lnTo>
                    <a:pt x="353148" y="114300"/>
                  </a:lnTo>
                  <a:lnTo>
                    <a:pt x="457725" y="96520"/>
                  </a:lnTo>
                  <a:lnTo>
                    <a:pt x="510460" y="91440"/>
                  </a:lnTo>
                  <a:lnTo>
                    <a:pt x="563492" y="88900"/>
                  </a:lnTo>
                  <a:lnTo>
                    <a:pt x="607946" y="90170"/>
                  </a:lnTo>
                  <a:lnTo>
                    <a:pt x="651631" y="96520"/>
                  </a:lnTo>
                  <a:lnTo>
                    <a:pt x="693977" y="107950"/>
                  </a:lnTo>
                  <a:lnTo>
                    <a:pt x="709141" y="115570"/>
                  </a:lnTo>
                  <a:close/>
                </a:path>
                <a:path w="1155065" h="993140">
                  <a:moveTo>
                    <a:pt x="1040670" y="618490"/>
                  </a:moveTo>
                  <a:lnTo>
                    <a:pt x="959474" y="618490"/>
                  </a:lnTo>
                  <a:lnTo>
                    <a:pt x="968995" y="617220"/>
                  </a:lnTo>
                  <a:lnTo>
                    <a:pt x="978888" y="613410"/>
                  </a:lnTo>
                  <a:lnTo>
                    <a:pt x="1010638" y="589280"/>
                  </a:lnTo>
                  <a:lnTo>
                    <a:pt x="1023536" y="554990"/>
                  </a:lnTo>
                  <a:lnTo>
                    <a:pt x="1017782" y="538480"/>
                  </a:lnTo>
                  <a:lnTo>
                    <a:pt x="1004288" y="523240"/>
                  </a:lnTo>
                  <a:lnTo>
                    <a:pt x="884628" y="419100"/>
                  </a:lnTo>
                  <a:lnTo>
                    <a:pt x="844742" y="383540"/>
                  </a:lnTo>
                  <a:lnTo>
                    <a:pt x="804832" y="349250"/>
                  </a:lnTo>
                  <a:lnTo>
                    <a:pt x="764886" y="313690"/>
                  </a:lnTo>
                  <a:lnTo>
                    <a:pt x="724888" y="279400"/>
                  </a:lnTo>
                  <a:lnTo>
                    <a:pt x="719332" y="274320"/>
                  </a:lnTo>
                  <a:lnTo>
                    <a:pt x="709542" y="271780"/>
                  </a:lnTo>
                  <a:lnTo>
                    <a:pt x="983287" y="271780"/>
                  </a:lnTo>
                  <a:lnTo>
                    <a:pt x="1035773" y="314960"/>
                  </a:lnTo>
                  <a:lnTo>
                    <a:pt x="1092888" y="314960"/>
                  </a:lnTo>
                  <a:lnTo>
                    <a:pt x="1081017" y="327660"/>
                  </a:lnTo>
                  <a:lnTo>
                    <a:pt x="1059057" y="365760"/>
                  </a:lnTo>
                  <a:lnTo>
                    <a:pt x="1053290" y="394970"/>
                  </a:lnTo>
                  <a:lnTo>
                    <a:pt x="1044472" y="424180"/>
                  </a:lnTo>
                  <a:lnTo>
                    <a:pt x="1031635" y="452120"/>
                  </a:lnTo>
                  <a:lnTo>
                    <a:pt x="1013813" y="478790"/>
                  </a:lnTo>
                  <a:lnTo>
                    <a:pt x="1019469" y="483870"/>
                  </a:lnTo>
                  <a:lnTo>
                    <a:pt x="1024727" y="488950"/>
                  </a:lnTo>
                  <a:lnTo>
                    <a:pt x="1029887" y="492760"/>
                  </a:lnTo>
                  <a:lnTo>
                    <a:pt x="1035244" y="496570"/>
                  </a:lnTo>
                  <a:lnTo>
                    <a:pt x="1053269" y="511810"/>
                  </a:lnTo>
                  <a:lnTo>
                    <a:pt x="1062959" y="530860"/>
                  </a:lnTo>
                  <a:lnTo>
                    <a:pt x="1065605" y="551180"/>
                  </a:lnTo>
                  <a:lnTo>
                    <a:pt x="1062496" y="574040"/>
                  </a:lnTo>
                  <a:lnTo>
                    <a:pt x="1051558" y="603250"/>
                  </a:lnTo>
                  <a:lnTo>
                    <a:pt x="1040670" y="618490"/>
                  </a:lnTo>
                  <a:close/>
                </a:path>
                <a:path w="1155065" h="993140">
                  <a:moveTo>
                    <a:pt x="303829" y="500380"/>
                  </a:moveTo>
                  <a:lnTo>
                    <a:pt x="200219" y="500380"/>
                  </a:lnTo>
                  <a:lnTo>
                    <a:pt x="207098" y="495300"/>
                  </a:lnTo>
                  <a:lnTo>
                    <a:pt x="212390" y="490220"/>
                  </a:lnTo>
                  <a:lnTo>
                    <a:pt x="217681" y="487680"/>
                  </a:lnTo>
                  <a:lnTo>
                    <a:pt x="240849" y="476250"/>
                  </a:lnTo>
                  <a:lnTo>
                    <a:pt x="264314" y="473710"/>
                  </a:lnTo>
                  <a:lnTo>
                    <a:pt x="285696" y="481330"/>
                  </a:lnTo>
                  <a:lnTo>
                    <a:pt x="302613" y="497840"/>
                  </a:lnTo>
                  <a:lnTo>
                    <a:pt x="303829" y="500380"/>
                  </a:lnTo>
                  <a:close/>
                </a:path>
                <a:path w="1155065" h="993140">
                  <a:moveTo>
                    <a:pt x="942222" y="742950"/>
                  </a:moveTo>
                  <a:lnTo>
                    <a:pt x="880231" y="742950"/>
                  </a:lnTo>
                  <a:lnTo>
                    <a:pt x="890960" y="737870"/>
                  </a:lnTo>
                  <a:lnTo>
                    <a:pt x="902953" y="725170"/>
                  </a:lnTo>
                  <a:lnTo>
                    <a:pt x="913218" y="711200"/>
                  </a:lnTo>
                  <a:lnTo>
                    <a:pt x="921374" y="695960"/>
                  </a:lnTo>
                  <a:lnTo>
                    <a:pt x="926802" y="680720"/>
                  </a:lnTo>
                  <a:lnTo>
                    <a:pt x="928882" y="662940"/>
                  </a:lnTo>
                  <a:lnTo>
                    <a:pt x="928882" y="656590"/>
                  </a:lnTo>
                  <a:lnTo>
                    <a:pt x="925442" y="648970"/>
                  </a:lnTo>
                  <a:lnTo>
                    <a:pt x="920680" y="645160"/>
                  </a:lnTo>
                  <a:lnTo>
                    <a:pt x="892816" y="621030"/>
                  </a:lnTo>
                  <a:lnTo>
                    <a:pt x="836889" y="574040"/>
                  </a:lnTo>
                  <a:lnTo>
                    <a:pt x="809025" y="551180"/>
                  </a:lnTo>
                  <a:lnTo>
                    <a:pt x="803626" y="546100"/>
                  </a:lnTo>
                  <a:lnTo>
                    <a:pt x="786701" y="516890"/>
                  </a:lnTo>
                  <a:lnTo>
                    <a:pt x="788855" y="511810"/>
                  </a:lnTo>
                  <a:lnTo>
                    <a:pt x="793415" y="506730"/>
                  </a:lnTo>
                  <a:lnTo>
                    <a:pt x="799236" y="502920"/>
                  </a:lnTo>
                  <a:lnTo>
                    <a:pt x="809025" y="501650"/>
                  </a:lnTo>
                  <a:lnTo>
                    <a:pt x="815375" y="502920"/>
                  </a:lnTo>
                  <a:lnTo>
                    <a:pt x="822089" y="506730"/>
                  </a:lnTo>
                  <a:lnTo>
                    <a:pt x="828406" y="510540"/>
                  </a:lnTo>
                  <a:lnTo>
                    <a:pt x="834425" y="515620"/>
                  </a:lnTo>
                  <a:lnTo>
                    <a:pt x="840246" y="520700"/>
                  </a:lnTo>
                  <a:lnTo>
                    <a:pt x="916111" y="585470"/>
                  </a:lnTo>
                  <a:lnTo>
                    <a:pt x="941053" y="608330"/>
                  </a:lnTo>
                  <a:lnTo>
                    <a:pt x="950201" y="614680"/>
                  </a:lnTo>
                  <a:lnTo>
                    <a:pt x="959474" y="618490"/>
                  </a:lnTo>
                  <a:lnTo>
                    <a:pt x="1040670" y="618490"/>
                  </a:lnTo>
                  <a:lnTo>
                    <a:pt x="1034318" y="627380"/>
                  </a:lnTo>
                  <a:lnTo>
                    <a:pt x="1010927" y="645160"/>
                  </a:lnTo>
                  <a:lnTo>
                    <a:pt x="981534" y="656590"/>
                  </a:lnTo>
                  <a:lnTo>
                    <a:pt x="973596" y="657860"/>
                  </a:lnTo>
                  <a:lnTo>
                    <a:pt x="970951" y="661670"/>
                  </a:lnTo>
                  <a:lnTo>
                    <a:pt x="969628" y="670560"/>
                  </a:lnTo>
                  <a:lnTo>
                    <a:pt x="961694" y="704850"/>
                  </a:lnTo>
                  <a:lnTo>
                    <a:pt x="947634" y="736600"/>
                  </a:lnTo>
                  <a:lnTo>
                    <a:pt x="942222" y="742950"/>
                  </a:lnTo>
                  <a:close/>
                </a:path>
                <a:path w="1155065" h="993140">
                  <a:moveTo>
                    <a:pt x="870698" y="855980"/>
                  </a:moveTo>
                  <a:lnTo>
                    <a:pt x="787809" y="855980"/>
                  </a:lnTo>
                  <a:lnTo>
                    <a:pt x="810613" y="854710"/>
                  </a:lnTo>
                  <a:lnTo>
                    <a:pt x="829845" y="842010"/>
                  </a:lnTo>
                  <a:lnTo>
                    <a:pt x="841834" y="820420"/>
                  </a:lnTo>
                  <a:lnTo>
                    <a:pt x="842628" y="816610"/>
                  </a:lnTo>
                  <a:lnTo>
                    <a:pt x="843421" y="814070"/>
                  </a:lnTo>
                  <a:lnTo>
                    <a:pt x="843950" y="810260"/>
                  </a:lnTo>
                  <a:lnTo>
                    <a:pt x="845798" y="796290"/>
                  </a:lnTo>
                  <a:lnTo>
                    <a:pt x="844050" y="782320"/>
                  </a:lnTo>
                  <a:lnTo>
                    <a:pt x="837886" y="770890"/>
                  </a:lnTo>
                  <a:lnTo>
                    <a:pt x="826488" y="759460"/>
                  </a:lnTo>
                  <a:lnTo>
                    <a:pt x="795251" y="736600"/>
                  </a:lnTo>
                  <a:lnTo>
                    <a:pt x="734066" y="688340"/>
                  </a:lnTo>
                  <a:lnTo>
                    <a:pt x="703721" y="662940"/>
                  </a:lnTo>
                  <a:lnTo>
                    <a:pt x="697900" y="659130"/>
                  </a:lnTo>
                  <a:lnTo>
                    <a:pt x="691286" y="652780"/>
                  </a:lnTo>
                  <a:lnTo>
                    <a:pt x="687582" y="640080"/>
                  </a:lnTo>
                  <a:lnTo>
                    <a:pt x="688640" y="628650"/>
                  </a:lnTo>
                  <a:lnTo>
                    <a:pt x="697371" y="621030"/>
                  </a:lnTo>
                  <a:lnTo>
                    <a:pt x="719332" y="621030"/>
                  </a:lnTo>
                  <a:lnTo>
                    <a:pt x="723565" y="626110"/>
                  </a:lnTo>
                  <a:lnTo>
                    <a:pt x="759284" y="654050"/>
                  </a:lnTo>
                  <a:lnTo>
                    <a:pt x="854534" y="730250"/>
                  </a:lnTo>
                  <a:lnTo>
                    <a:pt x="868759" y="740410"/>
                  </a:lnTo>
                  <a:lnTo>
                    <a:pt x="880231" y="742950"/>
                  </a:lnTo>
                  <a:lnTo>
                    <a:pt x="942222" y="742950"/>
                  </a:lnTo>
                  <a:lnTo>
                    <a:pt x="925984" y="762000"/>
                  </a:lnTo>
                  <a:lnTo>
                    <a:pt x="895280" y="782320"/>
                  </a:lnTo>
                  <a:lnTo>
                    <a:pt x="891046" y="783590"/>
                  </a:lnTo>
                  <a:lnTo>
                    <a:pt x="888136" y="791210"/>
                  </a:lnTo>
                  <a:lnTo>
                    <a:pt x="887607" y="796290"/>
                  </a:lnTo>
                  <a:lnTo>
                    <a:pt x="885201" y="815340"/>
                  </a:lnTo>
                  <a:lnTo>
                    <a:pt x="880661" y="834390"/>
                  </a:lnTo>
                  <a:lnTo>
                    <a:pt x="873245" y="852170"/>
                  </a:lnTo>
                  <a:lnTo>
                    <a:pt x="870698" y="855980"/>
                  </a:lnTo>
                  <a:close/>
                </a:path>
                <a:path w="1155065" h="993140">
                  <a:moveTo>
                    <a:pt x="415987" y="916940"/>
                  </a:moveTo>
                  <a:lnTo>
                    <a:pt x="392943" y="908050"/>
                  </a:lnTo>
                  <a:lnTo>
                    <a:pt x="375902" y="886460"/>
                  </a:lnTo>
                  <a:lnTo>
                    <a:pt x="371562" y="875030"/>
                  </a:lnTo>
                  <a:lnTo>
                    <a:pt x="370743" y="862330"/>
                  </a:lnTo>
                  <a:lnTo>
                    <a:pt x="373893" y="850900"/>
                  </a:lnTo>
                  <a:lnTo>
                    <a:pt x="381459" y="839470"/>
                  </a:lnTo>
                  <a:lnTo>
                    <a:pt x="430572" y="783590"/>
                  </a:lnTo>
                  <a:lnTo>
                    <a:pt x="454719" y="755650"/>
                  </a:lnTo>
                  <a:lnTo>
                    <a:pt x="478296" y="726440"/>
                  </a:lnTo>
                  <a:lnTo>
                    <a:pt x="495325" y="713740"/>
                  </a:lnTo>
                  <a:lnTo>
                    <a:pt x="514709" y="708660"/>
                  </a:lnTo>
                  <a:lnTo>
                    <a:pt x="533549" y="711200"/>
                  </a:lnTo>
                  <a:lnTo>
                    <a:pt x="548940" y="718820"/>
                  </a:lnTo>
                  <a:lnTo>
                    <a:pt x="562314" y="732790"/>
                  </a:lnTo>
                  <a:lnTo>
                    <a:pt x="569412" y="751840"/>
                  </a:lnTo>
                  <a:lnTo>
                    <a:pt x="569515" y="770890"/>
                  </a:lnTo>
                  <a:lnTo>
                    <a:pt x="561904" y="789940"/>
                  </a:lnTo>
                  <a:lnTo>
                    <a:pt x="554678" y="798830"/>
                  </a:lnTo>
                  <a:lnTo>
                    <a:pt x="546757" y="808990"/>
                  </a:lnTo>
                  <a:lnTo>
                    <a:pt x="538538" y="817880"/>
                  </a:lnTo>
                  <a:lnTo>
                    <a:pt x="530419" y="826770"/>
                  </a:lnTo>
                  <a:lnTo>
                    <a:pt x="527244" y="829310"/>
                  </a:lnTo>
                  <a:lnTo>
                    <a:pt x="523804" y="833120"/>
                  </a:lnTo>
                  <a:lnTo>
                    <a:pt x="519571" y="838200"/>
                  </a:lnTo>
                  <a:lnTo>
                    <a:pt x="529675" y="845820"/>
                  </a:lnTo>
                  <a:lnTo>
                    <a:pt x="539481" y="854710"/>
                  </a:lnTo>
                  <a:lnTo>
                    <a:pt x="558994" y="869950"/>
                  </a:lnTo>
                  <a:lnTo>
                    <a:pt x="560854" y="871220"/>
                  </a:lnTo>
                  <a:lnTo>
                    <a:pt x="492054" y="871220"/>
                  </a:lnTo>
                  <a:lnTo>
                    <a:pt x="478230" y="886460"/>
                  </a:lnTo>
                  <a:lnTo>
                    <a:pt x="471219" y="894080"/>
                  </a:lnTo>
                  <a:lnTo>
                    <a:pt x="464009" y="901700"/>
                  </a:lnTo>
                  <a:lnTo>
                    <a:pt x="441015" y="915670"/>
                  </a:lnTo>
                  <a:lnTo>
                    <a:pt x="415987" y="916940"/>
                  </a:lnTo>
                  <a:close/>
                </a:path>
                <a:path w="1155065" h="993140">
                  <a:moveTo>
                    <a:pt x="765271" y="951230"/>
                  </a:moveTo>
                  <a:lnTo>
                    <a:pt x="689289" y="951230"/>
                  </a:lnTo>
                  <a:lnTo>
                    <a:pt x="698430" y="947420"/>
                  </a:lnTo>
                  <a:lnTo>
                    <a:pt x="715069" y="939800"/>
                  </a:lnTo>
                  <a:lnTo>
                    <a:pt x="729551" y="930910"/>
                  </a:lnTo>
                  <a:lnTo>
                    <a:pt x="741106" y="916940"/>
                  </a:lnTo>
                  <a:lnTo>
                    <a:pt x="748965" y="900430"/>
                  </a:lnTo>
                  <a:lnTo>
                    <a:pt x="751082" y="892810"/>
                  </a:lnTo>
                  <a:lnTo>
                    <a:pt x="750023" y="886460"/>
                  </a:lnTo>
                  <a:lnTo>
                    <a:pt x="744203" y="882650"/>
                  </a:lnTo>
                  <a:lnTo>
                    <a:pt x="644078" y="802640"/>
                  </a:lnTo>
                  <a:lnTo>
                    <a:pt x="610588" y="774700"/>
                  </a:lnTo>
                  <a:lnTo>
                    <a:pt x="603568" y="769620"/>
                  </a:lnTo>
                  <a:lnTo>
                    <a:pt x="597491" y="763270"/>
                  </a:lnTo>
                  <a:lnTo>
                    <a:pt x="593398" y="756920"/>
                  </a:lnTo>
                  <a:lnTo>
                    <a:pt x="592332" y="746760"/>
                  </a:lnTo>
                  <a:lnTo>
                    <a:pt x="594366" y="739140"/>
                  </a:lnTo>
                  <a:lnTo>
                    <a:pt x="598682" y="732790"/>
                  </a:lnTo>
                  <a:lnTo>
                    <a:pt x="604982" y="730250"/>
                  </a:lnTo>
                  <a:lnTo>
                    <a:pt x="612969" y="731520"/>
                  </a:lnTo>
                  <a:lnTo>
                    <a:pt x="628348" y="736600"/>
                  </a:lnTo>
                  <a:lnTo>
                    <a:pt x="635628" y="740410"/>
                  </a:lnTo>
                  <a:lnTo>
                    <a:pt x="642338" y="745490"/>
                  </a:lnTo>
                  <a:lnTo>
                    <a:pt x="754521" y="836930"/>
                  </a:lnTo>
                  <a:lnTo>
                    <a:pt x="758225" y="839470"/>
                  </a:lnTo>
                  <a:lnTo>
                    <a:pt x="761400" y="843280"/>
                  </a:lnTo>
                  <a:lnTo>
                    <a:pt x="765105" y="845820"/>
                  </a:lnTo>
                  <a:lnTo>
                    <a:pt x="787809" y="855980"/>
                  </a:lnTo>
                  <a:lnTo>
                    <a:pt x="870698" y="855980"/>
                  </a:lnTo>
                  <a:lnTo>
                    <a:pt x="862207" y="868680"/>
                  </a:lnTo>
                  <a:lnTo>
                    <a:pt x="820907" y="895350"/>
                  </a:lnTo>
                  <a:lnTo>
                    <a:pt x="792621" y="899160"/>
                  </a:lnTo>
                  <a:lnTo>
                    <a:pt x="789182" y="904240"/>
                  </a:lnTo>
                  <a:lnTo>
                    <a:pt x="786536" y="913130"/>
                  </a:lnTo>
                  <a:lnTo>
                    <a:pt x="771533" y="944880"/>
                  </a:lnTo>
                  <a:lnTo>
                    <a:pt x="765271" y="951230"/>
                  </a:lnTo>
                  <a:close/>
                </a:path>
                <a:path w="1155065" h="993140">
                  <a:moveTo>
                    <a:pt x="681232" y="993140"/>
                  </a:moveTo>
                  <a:lnTo>
                    <a:pt x="637840" y="976630"/>
                  </a:lnTo>
                  <a:lnTo>
                    <a:pt x="566899" y="925830"/>
                  </a:lnTo>
                  <a:lnTo>
                    <a:pt x="495494" y="872490"/>
                  </a:lnTo>
                  <a:lnTo>
                    <a:pt x="494436" y="872490"/>
                  </a:lnTo>
                  <a:lnTo>
                    <a:pt x="492054" y="871220"/>
                  </a:lnTo>
                  <a:lnTo>
                    <a:pt x="560854" y="871220"/>
                  </a:lnTo>
                  <a:lnTo>
                    <a:pt x="585035" y="887730"/>
                  </a:lnTo>
                  <a:lnTo>
                    <a:pt x="637315" y="925830"/>
                  </a:lnTo>
                  <a:lnTo>
                    <a:pt x="663505" y="943610"/>
                  </a:lnTo>
                  <a:lnTo>
                    <a:pt x="671901" y="948690"/>
                  </a:lnTo>
                  <a:lnTo>
                    <a:pt x="680471" y="951230"/>
                  </a:lnTo>
                  <a:lnTo>
                    <a:pt x="765271" y="951230"/>
                  </a:lnTo>
                  <a:lnTo>
                    <a:pt x="746485" y="970280"/>
                  </a:lnTo>
                  <a:lnTo>
                    <a:pt x="715136" y="986790"/>
                  </a:lnTo>
                  <a:lnTo>
                    <a:pt x="681232" y="9931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600225" y="7842030"/>
              <a:ext cx="303704" cy="315362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8561651" y="5344434"/>
              <a:ext cx="1162050" cy="1162050"/>
            </a:xfrm>
            <a:custGeom>
              <a:avLst/>
              <a:gdLst/>
              <a:ahLst/>
              <a:cxnLst/>
              <a:rect l="l" t="t" r="r" b="b"/>
              <a:pathLst>
                <a:path w="1162050" h="1162050">
                  <a:moveTo>
                    <a:pt x="581025" y="1162050"/>
                  </a:moveTo>
                  <a:lnTo>
                    <a:pt x="538287" y="1160476"/>
                  </a:lnTo>
                  <a:lnTo>
                    <a:pt x="495770" y="1155760"/>
                  </a:lnTo>
                  <a:lnTo>
                    <a:pt x="453716" y="1147930"/>
                  </a:lnTo>
                  <a:lnTo>
                    <a:pt x="412363" y="1137027"/>
                  </a:lnTo>
                  <a:lnTo>
                    <a:pt x="371920" y="1123120"/>
                  </a:lnTo>
                  <a:lnTo>
                    <a:pt x="332602" y="1106263"/>
                  </a:lnTo>
                  <a:lnTo>
                    <a:pt x="294636" y="1086566"/>
                  </a:lnTo>
                  <a:lnTo>
                    <a:pt x="258223" y="1064128"/>
                  </a:lnTo>
                  <a:lnTo>
                    <a:pt x="223564" y="1039080"/>
                  </a:lnTo>
                  <a:lnTo>
                    <a:pt x="190832" y="1011537"/>
                  </a:lnTo>
                  <a:lnTo>
                    <a:pt x="160215" y="981663"/>
                  </a:lnTo>
                  <a:lnTo>
                    <a:pt x="131884" y="949620"/>
                  </a:lnTo>
                  <a:lnTo>
                    <a:pt x="105988" y="915589"/>
                  </a:lnTo>
                  <a:lnTo>
                    <a:pt x="82662" y="879730"/>
                  </a:lnTo>
                  <a:lnTo>
                    <a:pt x="62037" y="842259"/>
                  </a:lnTo>
                  <a:lnTo>
                    <a:pt x="44227" y="803378"/>
                  </a:lnTo>
                  <a:lnTo>
                    <a:pt x="29326" y="763287"/>
                  </a:lnTo>
                  <a:lnTo>
                    <a:pt x="17412" y="722205"/>
                  </a:lnTo>
                  <a:lnTo>
                    <a:pt x="8553" y="680355"/>
                  </a:lnTo>
                  <a:lnTo>
                    <a:pt x="2797" y="637975"/>
                  </a:lnTo>
                  <a:lnTo>
                    <a:pt x="174" y="595286"/>
                  </a:lnTo>
                  <a:lnTo>
                    <a:pt x="0" y="581025"/>
                  </a:lnTo>
                  <a:lnTo>
                    <a:pt x="174" y="566763"/>
                  </a:lnTo>
                  <a:lnTo>
                    <a:pt x="2797" y="524075"/>
                  </a:lnTo>
                  <a:lnTo>
                    <a:pt x="8553" y="481695"/>
                  </a:lnTo>
                  <a:lnTo>
                    <a:pt x="17412" y="439845"/>
                  </a:lnTo>
                  <a:lnTo>
                    <a:pt x="29326" y="398763"/>
                  </a:lnTo>
                  <a:lnTo>
                    <a:pt x="44227" y="358672"/>
                  </a:lnTo>
                  <a:lnTo>
                    <a:pt x="62037" y="319791"/>
                  </a:lnTo>
                  <a:lnTo>
                    <a:pt x="82662" y="282319"/>
                  </a:lnTo>
                  <a:lnTo>
                    <a:pt x="105988" y="246460"/>
                  </a:lnTo>
                  <a:lnTo>
                    <a:pt x="131884" y="212430"/>
                  </a:lnTo>
                  <a:lnTo>
                    <a:pt x="160215" y="180387"/>
                  </a:lnTo>
                  <a:lnTo>
                    <a:pt x="190832" y="150512"/>
                  </a:lnTo>
                  <a:lnTo>
                    <a:pt x="223564" y="122970"/>
                  </a:lnTo>
                  <a:lnTo>
                    <a:pt x="258223" y="97920"/>
                  </a:lnTo>
                  <a:lnTo>
                    <a:pt x="294636" y="75484"/>
                  </a:lnTo>
                  <a:lnTo>
                    <a:pt x="332602" y="55784"/>
                  </a:lnTo>
                  <a:lnTo>
                    <a:pt x="371920" y="38930"/>
                  </a:lnTo>
                  <a:lnTo>
                    <a:pt x="412363" y="25019"/>
                  </a:lnTo>
                  <a:lnTo>
                    <a:pt x="453716" y="14118"/>
                  </a:lnTo>
                  <a:lnTo>
                    <a:pt x="495770" y="6288"/>
                  </a:lnTo>
                  <a:lnTo>
                    <a:pt x="538287" y="1573"/>
                  </a:lnTo>
                  <a:lnTo>
                    <a:pt x="581025" y="0"/>
                  </a:lnTo>
                  <a:lnTo>
                    <a:pt x="595286" y="174"/>
                  </a:lnTo>
                  <a:lnTo>
                    <a:pt x="637975" y="2797"/>
                  </a:lnTo>
                  <a:lnTo>
                    <a:pt x="680355" y="8553"/>
                  </a:lnTo>
                  <a:lnTo>
                    <a:pt x="722205" y="17412"/>
                  </a:lnTo>
                  <a:lnTo>
                    <a:pt x="763287" y="29326"/>
                  </a:lnTo>
                  <a:lnTo>
                    <a:pt x="803378" y="44227"/>
                  </a:lnTo>
                  <a:lnTo>
                    <a:pt x="842259" y="62037"/>
                  </a:lnTo>
                  <a:lnTo>
                    <a:pt x="879730" y="82662"/>
                  </a:lnTo>
                  <a:lnTo>
                    <a:pt x="915589" y="105988"/>
                  </a:lnTo>
                  <a:lnTo>
                    <a:pt x="949620" y="131884"/>
                  </a:lnTo>
                  <a:lnTo>
                    <a:pt x="981663" y="160215"/>
                  </a:lnTo>
                  <a:lnTo>
                    <a:pt x="1011537" y="190832"/>
                  </a:lnTo>
                  <a:lnTo>
                    <a:pt x="1039080" y="223564"/>
                  </a:lnTo>
                  <a:lnTo>
                    <a:pt x="1064128" y="258223"/>
                  </a:lnTo>
                  <a:lnTo>
                    <a:pt x="1086566" y="294636"/>
                  </a:lnTo>
                  <a:lnTo>
                    <a:pt x="1106263" y="332602"/>
                  </a:lnTo>
                  <a:lnTo>
                    <a:pt x="1123120" y="371920"/>
                  </a:lnTo>
                  <a:lnTo>
                    <a:pt x="1137027" y="412363"/>
                  </a:lnTo>
                  <a:lnTo>
                    <a:pt x="1147930" y="453716"/>
                  </a:lnTo>
                  <a:lnTo>
                    <a:pt x="1155760" y="495770"/>
                  </a:lnTo>
                  <a:lnTo>
                    <a:pt x="1160476" y="538287"/>
                  </a:lnTo>
                  <a:lnTo>
                    <a:pt x="1162050" y="581025"/>
                  </a:lnTo>
                  <a:lnTo>
                    <a:pt x="1161875" y="595286"/>
                  </a:lnTo>
                  <a:lnTo>
                    <a:pt x="1159254" y="637975"/>
                  </a:lnTo>
                  <a:lnTo>
                    <a:pt x="1153495" y="680355"/>
                  </a:lnTo>
                  <a:lnTo>
                    <a:pt x="1144635" y="722205"/>
                  </a:lnTo>
                  <a:lnTo>
                    <a:pt x="1132724" y="763287"/>
                  </a:lnTo>
                  <a:lnTo>
                    <a:pt x="1117819" y="803378"/>
                  </a:lnTo>
                  <a:lnTo>
                    <a:pt x="1100010" y="842259"/>
                  </a:lnTo>
                  <a:lnTo>
                    <a:pt x="1079389" y="879730"/>
                  </a:lnTo>
                  <a:lnTo>
                    <a:pt x="1056061" y="915589"/>
                  </a:lnTo>
                  <a:lnTo>
                    <a:pt x="1030166" y="949620"/>
                  </a:lnTo>
                  <a:lnTo>
                    <a:pt x="1001835" y="981663"/>
                  </a:lnTo>
                  <a:lnTo>
                    <a:pt x="971217" y="1011537"/>
                  </a:lnTo>
                  <a:lnTo>
                    <a:pt x="938486" y="1039080"/>
                  </a:lnTo>
                  <a:lnTo>
                    <a:pt x="903826" y="1064128"/>
                  </a:lnTo>
                  <a:lnTo>
                    <a:pt x="867413" y="1086566"/>
                  </a:lnTo>
                  <a:lnTo>
                    <a:pt x="829448" y="1106263"/>
                  </a:lnTo>
                  <a:lnTo>
                    <a:pt x="790130" y="1123120"/>
                  </a:lnTo>
                  <a:lnTo>
                    <a:pt x="749687" y="1137027"/>
                  </a:lnTo>
                  <a:lnTo>
                    <a:pt x="708334" y="1147930"/>
                  </a:lnTo>
                  <a:lnTo>
                    <a:pt x="666280" y="1155760"/>
                  </a:lnTo>
                  <a:lnTo>
                    <a:pt x="623762" y="1160476"/>
                  </a:lnTo>
                  <a:lnTo>
                    <a:pt x="581025" y="1162050"/>
                  </a:lnTo>
                  <a:close/>
                </a:path>
              </a:pathLst>
            </a:custGeom>
            <a:solidFill>
              <a:srgbClr val="2D8B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806566" y="5690437"/>
              <a:ext cx="673100" cy="534035"/>
            </a:xfrm>
            <a:custGeom>
              <a:avLst/>
              <a:gdLst/>
              <a:ahLst/>
              <a:cxnLst/>
              <a:rect l="l" t="t" r="r" b="b"/>
              <a:pathLst>
                <a:path w="673100" h="534035">
                  <a:moveTo>
                    <a:pt x="237378" y="533496"/>
                  </a:moveTo>
                  <a:lnTo>
                    <a:pt x="198460" y="522079"/>
                  </a:lnTo>
                  <a:lnTo>
                    <a:pt x="31514" y="315752"/>
                  </a:lnTo>
                  <a:lnTo>
                    <a:pt x="9979" y="277856"/>
                  </a:lnTo>
                  <a:lnTo>
                    <a:pt x="378" y="235341"/>
                  </a:lnTo>
                  <a:lnTo>
                    <a:pt x="0" y="220767"/>
                  </a:lnTo>
                  <a:lnTo>
                    <a:pt x="348" y="213494"/>
                  </a:lnTo>
                  <a:lnTo>
                    <a:pt x="9857" y="170936"/>
                  </a:lnTo>
                  <a:lnTo>
                    <a:pt x="31286" y="133000"/>
                  </a:lnTo>
                  <a:lnTo>
                    <a:pt x="56981" y="107256"/>
                  </a:lnTo>
                  <a:lnTo>
                    <a:pt x="247513" y="350890"/>
                  </a:lnTo>
                  <a:lnTo>
                    <a:pt x="476934" y="142713"/>
                  </a:lnTo>
                  <a:lnTo>
                    <a:pt x="634169" y="0"/>
                  </a:lnTo>
                  <a:lnTo>
                    <a:pt x="638936" y="5523"/>
                  </a:lnTo>
                  <a:lnTo>
                    <a:pt x="643416" y="11260"/>
                  </a:lnTo>
                  <a:lnTo>
                    <a:pt x="663965" y="49679"/>
                  </a:lnTo>
                  <a:lnTo>
                    <a:pt x="672473" y="92413"/>
                  </a:lnTo>
                  <a:lnTo>
                    <a:pt x="672655" y="99691"/>
                  </a:lnTo>
                  <a:lnTo>
                    <a:pt x="672479" y="106986"/>
                  </a:lnTo>
                  <a:lnTo>
                    <a:pt x="663991" y="149724"/>
                  </a:lnTo>
                  <a:lnTo>
                    <a:pt x="643464" y="188159"/>
                  </a:lnTo>
                  <a:lnTo>
                    <a:pt x="466751" y="352443"/>
                  </a:lnTo>
                  <a:lnTo>
                    <a:pt x="288813" y="513902"/>
                  </a:lnTo>
                  <a:lnTo>
                    <a:pt x="252672" y="532136"/>
                  </a:lnTo>
                  <a:lnTo>
                    <a:pt x="242479" y="533390"/>
                  </a:lnTo>
                  <a:lnTo>
                    <a:pt x="237378" y="5334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11295">
              <a:lnSpc>
                <a:spcPct val="100000"/>
              </a:lnSpc>
              <a:spcBef>
                <a:spcPts val="100"/>
              </a:spcBef>
            </a:pPr>
            <a:r>
              <a:rPr spc="190" dirty="0">
                <a:solidFill>
                  <a:srgbClr val="000000"/>
                </a:solidFill>
              </a:rPr>
              <a:t>BUSINESS</a:t>
            </a:r>
            <a:r>
              <a:rPr spc="-365" dirty="0">
                <a:solidFill>
                  <a:srgbClr val="000000"/>
                </a:solidFill>
              </a:rPr>
              <a:t> </a:t>
            </a:r>
            <a:r>
              <a:rPr spc="260" dirty="0">
                <a:solidFill>
                  <a:srgbClr val="000000"/>
                </a:solidFill>
              </a:rPr>
              <a:t>MODEL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12283633" y="3233697"/>
            <a:ext cx="4265930" cy="153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32500"/>
              </a:lnSpc>
              <a:spcBef>
                <a:spcPts val="100"/>
              </a:spcBef>
            </a:pPr>
            <a:r>
              <a:rPr sz="2500" spc="-80" dirty="0">
                <a:latin typeface="Lucida Sans Unicode"/>
                <a:cs typeface="Lucida Sans Unicode"/>
              </a:rPr>
              <a:t>Manufacturing</a:t>
            </a:r>
            <a:r>
              <a:rPr sz="2500" spc="-110" dirty="0">
                <a:latin typeface="Lucida Sans Unicode"/>
                <a:cs typeface="Lucida Sans Unicode"/>
              </a:rPr>
              <a:t> </a:t>
            </a:r>
            <a:r>
              <a:rPr sz="2500" spc="-65" dirty="0">
                <a:latin typeface="Lucida Sans Unicode"/>
                <a:cs typeface="Lucida Sans Unicode"/>
              </a:rPr>
              <a:t>and</a:t>
            </a:r>
            <a:r>
              <a:rPr sz="2500" spc="-110" dirty="0">
                <a:latin typeface="Lucida Sans Unicode"/>
                <a:cs typeface="Lucida Sans Unicode"/>
              </a:rPr>
              <a:t> </a:t>
            </a:r>
            <a:r>
              <a:rPr sz="2500" spc="-80" dirty="0">
                <a:latin typeface="Lucida Sans Unicode"/>
                <a:cs typeface="Lucida Sans Unicode"/>
              </a:rPr>
              <a:t>exporting </a:t>
            </a:r>
            <a:r>
              <a:rPr sz="2500" spc="-160" dirty="0">
                <a:latin typeface="Lucida Sans Unicode"/>
                <a:cs typeface="Lucida Sans Unicode"/>
              </a:rPr>
              <a:t>high-</a:t>
            </a:r>
            <a:r>
              <a:rPr sz="2500" dirty="0">
                <a:latin typeface="Lucida Sans Unicode"/>
                <a:cs typeface="Lucida Sans Unicode"/>
              </a:rPr>
              <a:t>quality</a:t>
            </a:r>
            <a:r>
              <a:rPr sz="2500" spc="610" dirty="0">
                <a:latin typeface="Lucida Sans Unicode"/>
                <a:cs typeface="Lucida Sans Unicode"/>
              </a:rPr>
              <a:t>    </a:t>
            </a:r>
            <a:r>
              <a:rPr sz="2500" spc="-90" dirty="0">
                <a:latin typeface="Lucida Sans Unicode"/>
                <a:cs typeface="Lucida Sans Unicode"/>
              </a:rPr>
              <a:t>engineering </a:t>
            </a:r>
            <a:r>
              <a:rPr sz="2500" spc="-10" dirty="0">
                <a:latin typeface="Lucida Sans Unicode"/>
                <a:cs typeface="Lucida Sans Unicode"/>
              </a:rPr>
              <a:t>goods.</a:t>
            </a:r>
            <a:endParaRPr sz="2500">
              <a:latin typeface="Lucida Sans Unicode"/>
              <a:cs typeface="Lucida Sans Unicode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81488" y="3310202"/>
            <a:ext cx="3005455" cy="1035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500"/>
              </a:lnSpc>
              <a:spcBef>
                <a:spcPts val="100"/>
              </a:spcBef>
              <a:tabLst>
                <a:tab pos="1651000" algn="l"/>
                <a:tab pos="2078989" algn="l"/>
                <a:tab pos="2661920" algn="l"/>
              </a:tabLst>
            </a:pPr>
            <a:r>
              <a:rPr sz="2500" spc="-10" dirty="0">
                <a:latin typeface="Lucida Sans Unicode"/>
                <a:cs typeface="Lucida Sans Unicode"/>
              </a:rPr>
              <a:t>Engaging</a:t>
            </a:r>
            <a:r>
              <a:rPr sz="2500" dirty="0">
                <a:latin typeface="Lucida Sans Unicode"/>
                <a:cs typeface="Lucida Sans Unicode"/>
              </a:rPr>
              <a:t>		</a:t>
            </a:r>
            <a:r>
              <a:rPr sz="2500" spc="-25" dirty="0">
                <a:latin typeface="Lucida Sans Unicode"/>
                <a:cs typeface="Lucida Sans Unicode"/>
              </a:rPr>
              <a:t>in </a:t>
            </a:r>
            <a:r>
              <a:rPr sz="2500" spc="-10" dirty="0">
                <a:latin typeface="Lucida Sans Unicode"/>
                <a:cs typeface="Lucida Sans Unicode"/>
              </a:rPr>
              <a:t>activities</a:t>
            </a:r>
            <a:r>
              <a:rPr sz="2500" dirty="0">
                <a:latin typeface="Lucida Sans Unicode"/>
                <a:cs typeface="Lucida Sans Unicode"/>
              </a:rPr>
              <a:t>	</a:t>
            </a:r>
            <a:r>
              <a:rPr sz="2500" spc="-20" dirty="0">
                <a:latin typeface="Lucida Sans Unicode"/>
                <a:cs typeface="Lucida Sans Unicode"/>
              </a:rPr>
              <a:t>such</a:t>
            </a:r>
            <a:r>
              <a:rPr sz="2500" dirty="0">
                <a:latin typeface="Lucida Sans Unicode"/>
                <a:cs typeface="Lucida Sans Unicode"/>
              </a:rPr>
              <a:t>	</a:t>
            </a:r>
            <a:r>
              <a:rPr sz="2500" spc="-50" dirty="0">
                <a:latin typeface="Lucida Sans Unicode"/>
                <a:cs typeface="Lucida Sans Unicode"/>
              </a:rPr>
              <a:t>as</a:t>
            </a:r>
            <a:endParaRPr sz="2500">
              <a:latin typeface="Lucida Sans Unicode"/>
              <a:cs typeface="Lucida Sans Unicode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256198" y="3310202"/>
            <a:ext cx="1913255" cy="1035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5425" marR="5080" indent="-213360">
              <a:lnSpc>
                <a:spcPct val="132500"/>
              </a:lnSpc>
              <a:spcBef>
                <a:spcPts val="100"/>
              </a:spcBef>
              <a:tabLst>
                <a:tab pos="1347470" algn="l"/>
              </a:tabLst>
            </a:pPr>
            <a:r>
              <a:rPr sz="2500" spc="-90" dirty="0">
                <a:latin typeface="Lucida Sans Unicode"/>
                <a:cs typeface="Lucida Sans Unicode"/>
              </a:rPr>
              <a:t>value-</a:t>
            </a:r>
            <a:r>
              <a:rPr sz="2500" spc="-10" dirty="0">
                <a:latin typeface="Lucida Sans Unicode"/>
                <a:cs typeface="Lucida Sans Unicode"/>
              </a:rPr>
              <a:t>added </a:t>
            </a:r>
            <a:r>
              <a:rPr sz="2500" spc="-20" dirty="0">
                <a:latin typeface="Lucida Sans Unicode"/>
                <a:cs typeface="Lucida Sans Unicode"/>
              </a:rPr>
              <a:t>VAVE</a:t>
            </a:r>
            <a:r>
              <a:rPr sz="2500" dirty="0">
                <a:latin typeface="Lucida Sans Unicode"/>
                <a:cs typeface="Lucida Sans Unicode"/>
              </a:rPr>
              <a:t>	</a:t>
            </a:r>
            <a:r>
              <a:rPr sz="2500" spc="-70" dirty="0">
                <a:latin typeface="Lucida Sans Unicode"/>
                <a:cs typeface="Lucida Sans Unicode"/>
              </a:rPr>
              <a:t>and</a:t>
            </a:r>
            <a:endParaRPr sz="2500">
              <a:latin typeface="Lucida Sans Unicode"/>
              <a:cs typeface="Lucida Sans Unicode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181488" y="4443715"/>
            <a:ext cx="297243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spc="-30" dirty="0">
                <a:latin typeface="Lucida Sans Unicode"/>
                <a:cs typeface="Lucida Sans Unicode"/>
              </a:rPr>
              <a:t>reverse</a:t>
            </a:r>
            <a:r>
              <a:rPr sz="2500" spc="-140" dirty="0">
                <a:latin typeface="Lucida Sans Unicode"/>
                <a:cs typeface="Lucida Sans Unicode"/>
              </a:rPr>
              <a:t> </a:t>
            </a:r>
            <a:r>
              <a:rPr sz="2500" spc="-105" dirty="0">
                <a:latin typeface="Lucida Sans Unicode"/>
                <a:cs typeface="Lucida Sans Unicode"/>
              </a:rPr>
              <a:t>engineering.</a:t>
            </a:r>
            <a:endParaRPr sz="2500">
              <a:latin typeface="Lucida Sans Unicode"/>
              <a:cs typeface="Lucida Sans Unicode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2283633" y="6851582"/>
            <a:ext cx="4262755" cy="153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32500"/>
              </a:lnSpc>
              <a:spcBef>
                <a:spcPts val="100"/>
              </a:spcBef>
            </a:pPr>
            <a:r>
              <a:rPr sz="2500" dirty="0">
                <a:latin typeface="Lucida Sans Unicode"/>
                <a:cs typeface="Lucida Sans Unicode"/>
              </a:rPr>
              <a:t>Utilizing</a:t>
            </a:r>
            <a:r>
              <a:rPr sz="2500" spc="-55" dirty="0">
                <a:latin typeface="Lucida Sans Unicode"/>
                <a:cs typeface="Lucida Sans Unicode"/>
              </a:rPr>
              <a:t>  </a:t>
            </a:r>
            <a:r>
              <a:rPr sz="2500" spc="-155" dirty="0">
                <a:latin typeface="Lucida Sans Unicode"/>
                <a:cs typeface="Lucida Sans Unicode"/>
              </a:rPr>
              <a:t>in-</a:t>
            </a:r>
            <a:r>
              <a:rPr sz="2500" dirty="0">
                <a:latin typeface="Lucida Sans Unicode"/>
                <a:cs typeface="Lucida Sans Unicode"/>
              </a:rPr>
              <a:t>house</a:t>
            </a:r>
            <a:r>
              <a:rPr sz="2500" spc="-55" dirty="0">
                <a:latin typeface="Lucida Sans Unicode"/>
                <a:cs typeface="Lucida Sans Unicode"/>
              </a:rPr>
              <a:t>  </a:t>
            </a:r>
            <a:r>
              <a:rPr sz="2500" spc="-45" dirty="0">
                <a:latin typeface="Lucida Sans Unicode"/>
                <a:cs typeface="Lucida Sans Unicode"/>
              </a:rPr>
              <a:t>facilities </a:t>
            </a:r>
            <a:r>
              <a:rPr sz="2500" dirty="0">
                <a:latin typeface="Lucida Sans Unicode"/>
                <a:cs typeface="Lucida Sans Unicode"/>
              </a:rPr>
              <a:t>and</a:t>
            </a:r>
            <a:r>
              <a:rPr sz="2500" spc="515" dirty="0">
                <a:latin typeface="Lucida Sans Unicode"/>
                <a:cs typeface="Lucida Sans Unicode"/>
              </a:rPr>
              <a:t>   </a:t>
            </a:r>
            <a:r>
              <a:rPr sz="2500" dirty="0">
                <a:latin typeface="Lucida Sans Unicode"/>
                <a:cs typeface="Lucida Sans Unicode"/>
              </a:rPr>
              <a:t>collaborating</a:t>
            </a:r>
            <a:r>
              <a:rPr sz="2500" spc="520" dirty="0">
                <a:latin typeface="Lucida Sans Unicode"/>
                <a:cs typeface="Lucida Sans Unicode"/>
              </a:rPr>
              <a:t>   </a:t>
            </a:r>
            <a:r>
              <a:rPr sz="2500" spc="-25" dirty="0">
                <a:latin typeface="Lucida Sans Unicode"/>
                <a:cs typeface="Lucida Sans Unicode"/>
              </a:rPr>
              <a:t>with </a:t>
            </a:r>
            <a:r>
              <a:rPr sz="2500" spc="-10" dirty="0">
                <a:latin typeface="Lucida Sans Unicode"/>
                <a:cs typeface="Lucida Sans Unicode"/>
              </a:rPr>
              <a:t>customers.</a:t>
            </a:r>
            <a:endParaRPr sz="2500">
              <a:latin typeface="Lucida Sans Unicode"/>
              <a:cs typeface="Lucida Sans Unicode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467238" y="7116088"/>
            <a:ext cx="4417060" cy="153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32500"/>
              </a:lnSpc>
              <a:spcBef>
                <a:spcPts val="100"/>
              </a:spcBef>
            </a:pPr>
            <a:r>
              <a:rPr sz="2500" spc="-40" dirty="0">
                <a:latin typeface="Lucida Sans Unicode"/>
                <a:cs typeface="Lucida Sans Unicode"/>
              </a:rPr>
              <a:t>Providing</a:t>
            </a:r>
            <a:r>
              <a:rPr sz="2500" spc="-150" dirty="0">
                <a:latin typeface="Lucida Sans Unicode"/>
                <a:cs typeface="Lucida Sans Unicode"/>
              </a:rPr>
              <a:t> </a:t>
            </a:r>
            <a:r>
              <a:rPr sz="2500" spc="-65" dirty="0">
                <a:latin typeface="Lucida Sans Unicode"/>
                <a:cs typeface="Lucida Sans Unicode"/>
              </a:rPr>
              <a:t>engineering</a:t>
            </a:r>
            <a:r>
              <a:rPr sz="2500" spc="-130" dirty="0">
                <a:latin typeface="Lucida Sans Unicode"/>
                <a:cs typeface="Lucida Sans Unicode"/>
              </a:rPr>
              <a:t> </a:t>
            </a:r>
            <a:r>
              <a:rPr sz="2500" spc="-10" dirty="0">
                <a:latin typeface="Lucida Sans Unicode"/>
                <a:cs typeface="Lucida Sans Unicode"/>
              </a:rPr>
              <a:t>project </a:t>
            </a:r>
            <a:r>
              <a:rPr sz="2500" dirty="0">
                <a:latin typeface="Lucida Sans Unicode"/>
                <a:cs typeface="Lucida Sans Unicode"/>
              </a:rPr>
              <a:t>solutions</a:t>
            </a:r>
            <a:r>
              <a:rPr sz="2500" spc="350" dirty="0">
                <a:latin typeface="Lucida Sans Unicode"/>
                <a:cs typeface="Lucida Sans Unicode"/>
              </a:rPr>
              <a:t>   </a:t>
            </a:r>
            <a:r>
              <a:rPr sz="2500" dirty="0">
                <a:latin typeface="Lucida Sans Unicode"/>
                <a:cs typeface="Lucida Sans Unicode"/>
              </a:rPr>
              <a:t>and</a:t>
            </a:r>
            <a:r>
              <a:rPr sz="2500" spc="350" dirty="0">
                <a:latin typeface="Lucida Sans Unicode"/>
                <a:cs typeface="Lucida Sans Unicode"/>
              </a:rPr>
              <a:t>   </a:t>
            </a:r>
            <a:r>
              <a:rPr sz="2500" spc="-65" dirty="0">
                <a:latin typeface="Lucida Sans Unicode"/>
                <a:cs typeface="Lucida Sans Unicode"/>
              </a:rPr>
              <a:t>consulting </a:t>
            </a:r>
            <a:r>
              <a:rPr sz="2500" spc="-10" dirty="0">
                <a:latin typeface="Lucida Sans Unicode"/>
                <a:cs typeface="Lucida Sans Unicode"/>
              </a:rPr>
              <a:t>services.</a:t>
            </a:r>
            <a:endParaRPr sz="2500">
              <a:latin typeface="Lucida Sans Unicode"/>
              <a:cs typeface="Lucida Sans Unicode"/>
            </a:endParaRPr>
          </a:p>
        </p:txBody>
      </p:sp>
      <p:pic>
        <p:nvPicPr>
          <p:cNvPr id="26" name="object 2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03503" y="225207"/>
            <a:ext cx="2076449" cy="100012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80510">
              <a:lnSpc>
                <a:spcPct val="100000"/>
              </a:lnSpc>
              <a:spcBef>
                <a:spcPts val="100"/>
              </a:spcBef>
            </a:pPr>
            <a:r>
              <a:rPr spc="85" dirty="0">
                <a:solidFill>
                  <a:srgbClr val="000000"/>
                </a:solidFill>
              </a:rPr>
              <a:t>RECOGNISATIONS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2686685" cy="1379220"/>
            <a:chOff x="0" y="0"/>
            <a:chExt cx="2686685" cy="137922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2686685" cy="1379220"/>
            </a:xfrm>
            <a:custGeom>
              <a:avLst/>
              <a:gdLst/>
              <a:ahLst/>
              <a:cxnLst/>
              <a:rect l="l" t="t" r="r" b="b"/>
              <a:pathLst>
                <a:path w="2686685" h="1379220">
                  <a:moveTo>
                    <a:pt x="772350" y="87477"/>
                  </a:moveTo>
                  <a:lnTo>
                    <a:pt x="568883" y="0"/>
                  </a:lnTo>
                  <a:lnTo>
                    <a:pt x="0" y="0"/>
                  </a:lnTo>
                  <a:lnTo>
                    <a:pt x="0" y="1378648"/>
                  </a:lnTo>
                  <a:lnTo>
                    <a:pt x="772350" y="87477"/>
                  </a:lnTo>
                  <a:close/>
                </a:path>
                <a:path w="2686685" h="1379220">
                  <a:moveTo>
                    <a:pt x="2686278" y="0"/>
                  </a:moveTo>
                  <a:lnTo>
                    <a:pt x="1411909" y="0"/>
                  </a:lnTo>
                  <a:lnTo>
                    <a:pt x="1203591" y="731913"/>
                  </a:lnTo>
                  <a:lnTo>
                    <a:pt x="2686278" y="0"/>
                  </a:lnTo>
                  <a:close/>
                </a:path>
              </a:pathLst>
            </a:custGeom>
            <a:solidFill>
              <a:srgbClr val="FD00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23495" y="0"/>
              <a:ext cx="1087120" cy="732155"/>
            </a:xfrm>
            <a:custGeom>
              <a:avLst/>
              <a:gdLst/>
              <a:ahLst/>
              <a:cxnLst/>
              <a:rect l="l" t="t" r="r" b="b"/>
              <a:pathLst>
                <a:path w="1087120" h="732155">
                  <a:moveTo>
                    <a:pt x="0" y="0"/>
                  </a:moveTo>
                  <a:lnTo>
                    <a:pt x="1086694" y="0"/>
                  </a:lnTo>
                  <a:lnTo>
                    <a:pt x="878321" y="7320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D8B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15736761" y="0"/>
            <a:ext cx="2551430" cy="1272540"/>
            <a:chOff x="15736761" y="0"/>
            <a:chExt cx="2551430" cy="1272540"/>
          </a:xfrm>
        </p:grpSpPr>
        <p:sp>
          <p:nvSpPr>
            <p:cNvPr id="7" name="object 7"/>
            <p:cNvSpPr/>
            <p:nvPr/>
          </p:nvSpPr>
          <p:spPr>
            <a:xfrm>
              <a:off x="15736761" y="11"/>
              <a:ext cx="2551430" cy="1272540"/>
            </a:xfrm>
            <a:custGeom>
              <a:avLst/>
              <a:gdLst/>
              <a:ahLst/>
              <a:cxnLst/>
              <a:rect l="l" t="t" r="r" b="b"/>
              <a:pathLst>
                <a:path w="2551430" h="1272540">
                  <a:moveTo>
                    <a:pt x="1418437" y="720407"/>
                  </a:moveTo>
                  <a:lnTo>
                    <a:pt x="1222235" y="0"/>
                  </a:lnTo>
                  <a:lnTo>
                    <a:pt x="0" y="0"/>
                  </a:lnTo>
                  <a:lnTo>
                    <a:pt x="1418437" y="720407"/>
                  </a:lnTo>
                  <a:close/>
                </a:path>
                <a:path w="2551430" h="1272540">
                  <a:moveTo>
                    <a:pt x="2551226" y="0"/>
                  </a:moveTo>
                  <a:lnTo>
                    <a:pt x="2051304" y="0"/>
                  </a:lnTo>
                  <a:lnTo>
                    <a:pt x="1856994" y="80911"/>
                  </a:lnTo>
                  <a:lnTo>
                    <a:pt x="2551226" y="1272095"/>
                  </a:lnTo>
                  <a:lnTo>
                    <a:pt x="2551226" y="0"/>
                  </a:lnTo>
                  <a:close/>
                </a:path>
              </a:pathLst>
            </a:custGeom>
            <a:solidFill>
              <a:srgbClr val="FD00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960722" y="0"/>
              <a:ext cx="1081405" cy="720725"/>
            </a:xfrm>
            <a:custGeom>
              <a:avLst/>
              <a:gdLst/>
              <a:ahLst/>
              <a:cxnLst/>
              <a:rect l="l" t="t" r="r" b="b"/>
              <a:pathLst>
                <a:path w="1081405" h="720725">
                  <a:moveTo>
                    <a:pt x="1081106" y="0"/>
                  </a:moveTo>
                  <a:lnTo>
                    <a:pt x="0" y="0"/>
                  </a:lnTo>
                  <a:lnTo>
                    <a:pt x="196258" y="720580"/>
                  </a:lnTo>
                  <a:lnTo>
                    <a:pt x="1081106" y="0"/>
                  </a:lnTo>
                  <a:close/>
                </a:path>
              </a:pathLst>
            </a:custGeom>
            <a:solidFill>
              <a:srgbClr val="2D8B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0" y="9893472"/>
            <a:ext cx="18288000" cy="393700"/>
            <a:chOff x="0" y="9893472"/>
            <a:chExt cx="18288000" cy="393700"/>
          </a:xfrm>
        </p:grpSpPr>
        <p:sp>
          <p:nvSpPr>
            <p:cNvPr id="10" name="object 10"/>
            <p:cNvSpPr/>
            <p:nvPr/>
          </p:nvSpPr>
          <p:spPr>
            <a:xfrm>
              <a:off x="0" y="9893472"/>
              <a:ext cx="5991225" cy="393700"/>
            </a:xfrm>
            <a:custGeom>
              <a:avLst/>
              <a:gdLst/>
              <a:ahLst/>
              <a:cxnLst/>
              <a:rect l="l" t="t" r="r" b="b"/>
              <a:pathLst>
                <a:path w="5991225" h="393700">
                  <a:moveTo>
                    <a:pt x="5990641" y="393527"/>
                  </a:moveTo>
                  <a:lnTo>
                    <a:pt x="0" y="393527"/>
                  </a:lnTo>
                  <a:lnTo>
                    <a:pt x="0" y="0"/>
                  </a:lnTo>
                  <a:lnTo>
                    <a:pt x="5762305" y="0"/>
                  </a:lnTo>
                  <a:lnTo>
                    <a:pt x="5990641" y="393527"/>
                  </a:lnTo>
                  <a:close/>
                </a:path>
              </a:pathLst>
            </a:custGeom>
            <a:solidFill>
              <a:srgbClr val="FD00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021366" y="9893472"/>
              <a:ext cx="13267055" cy="393700"/>
            </a:xfrm>
            <a:custGeom>
              <a:avLst/>
              <a:gdLst/>
              <a:ahLst/>
              <a:cxnLst/>
              <a:rect l="l" t="t" r="r" b="b"/>
              <a:pathLst>
                <a:path w="13267055" h="393700">
                  <a:moveTo>
                    <a:pt x="13266633" y="393527"/>
                  </a:moveTo>
                  <a:lnTo>
                    <a:pt x="228325" y="393527"/>
                  </a:lnTo>
                  <a:lnTo>
                    <a:pt x="0" y="0"/>
                  </a:lnTo>
                  <a:lnTo>
                    <a:pt x="13266633" y="0"/>
                  </a:lnTo>
                  <a:lnTo>
                    <a:pt x="13266633" y="393527"/>
                  </a:lnTo>
                  <a:close/>
                </a:path>
              </a:pathLst>
            </a:custGeom>
            <a:solidFill>
              <a:srgbClr val="2D8B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22352" y="2999880"/>
            <a:ext cx="3851304" cy="3404080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016099" y="2972195"/>
            <a:ext cx="3636922" cy="2961885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759203" y="3422751"/>
            <a:ext cx="2808514" cy="2391335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3005575" y="7117794"/>
            <a:ext cx="180848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spc="-100" dirty="0">
                <a:latin typeface="Lucida Sans Unicode"/>
                <a:cs typeface="Lucida Sans Unicode"/>
              </a:rPr>
              <a:t>Crisil</a:t>
            </a:r>
            <a:r>
              <a:rPr sz="2700" spc="-85" dirty="0">
                <a:latin typeface="Lucida Sans Unicode"/>
                <a:cs typeface="Lucida Sans Unicode"/>
              </a:rPr>
              <a:t> rating</a:t>
            </a:r>
            <a:endParaRPr sz="2700">
              <a:latin typeface="Lucida Sans Unicode"/>
              <a:cs typeface="Lucida Sans Unicode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942148" y="6814801"/>
            <a:ext cx="4013200" cy="977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37185">
              <a:lnSpc>
                <a:spcPct val="115700"/>
              </a:lnSpc>
              <a:spcBef>
                <a:spcPts val="100"/>
              </a:spcBef>
            </a:pPr>
            <a:r>
              <a:rPr sz="2700" spc="-50" dirty="0">
                <a:latin typeface="Lucida Sans Unicode"/>
                <a:cs typeface="Lucida Sans Unicode"/>
              </a:rPr>
              <a:t>Quality</a:t>
            </a:r>
            <a:r>
              <a:rPr sz="2700" spc="-160" dirty="0">
                <a:latin typeface="Lucida Sans Unicode"/>
                <a:cs typeface="Lucida Sans Unicode"/>
              </a:rPr>
              <a:t> </a:t>
            </a:r>
            <a:r>
              <a:rPr sz="2700" spc="-10" dirty="0">
                <a:latin typeface="Lucida Sans Unicode"/>
                <a:cs typeface="Lucida Sans Unicode"/>
              </a:rPr>
              <a:t>management </a:t>
            </a:r>
            <a:r>
              <a:rPr sz="2700" dirty="0">
                <a:latin typeface="Lucida Sans Unicode"/>
                <a:cs typeface="Lucida Sans Unicode"/>
              </a:rPr>
              <a:t>system</a:t>
            </a:r>
            <a:r>
              <a:rPr sz="2700" spc="-195" dirty="0">
                <a:latin typeface="Lucida Sans Unicode"/>
                <a:cs typeface="Lucida Sans Unicode"/>
              </a:rPr>
              <a:t> -</a:t>
            </a:r>
            <a:r>
              <a:rPr sz="2700" spc="-140" dirty="0">
                <a:latin typeface="Lucida Sans Unicode"/>
                <a:cs typeface="Lucida Sans Unicode"/>
              </a:rPr>
              <a:t> </a:t>
            </a:r>
            <a:r>
              <a:rPr sz="2700" spc="-195" dirty="0">
                <a:latin typeface="Lucida Sans Unicode"/>
                <a:cs typeface="Lucida Sans Unicode"/>
              </a:rPr>
              <a:t>IATF16949:2016</a:t>
            </a:r>
            <a:endParaRPr sz="2700">
              <a:latin typeface="Lucida Sans Unicode"/>
              <a:cs typeface="Lucida Sans Unicode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905950" y="6814801"/>
            <a:ext cx="2244090" cy="977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96240">
              <a:lnSpc>
                <a:spcPct val="115700"/>
              </a:lnSpc>
              <a:spcBef>
                <a:spcPts val="100"/>
              </a:spcBef>
            </a:pPr>
            <a:r>
              <a:rPr sz="2700" spc="-185" dirty="0">
                <a:latin typeface="Lucida Sans Unicode"/>
                <a:cs typeface="Lucida Sans Unicode"/>
              </a:rPr>
              <a:t>D-</a:t>
            </a:r>
            <a:r>
              <a:rPr sz="2700" spc="-155" dirty="0">
                <a:latin typeface="Lucida Sans Unicode"/>
                <a:cs typeface="Lucida Sans Unicode"/>
              </a:rPr>
              <a:t>U-</a:t>
            </a:r>
            <a:r>
              <a:rPr sz="2700" spc="-175" dirty="0">
                <a:latin typeface="Lucida Sans Unicode"/>
                <a:cs typeface="Lucida Sans Unicode"/>
              </a:rPr>
              <a:t>N-</a:t>
            </a:r>
            <a:r>
              <a:rPr sz="2700" spc="50" dirty="0">
                <a:latin typeface="Lucida Sans Unicode"/>
                <a:cs typeface="Lucida Sans Unicode"/>
              </a:rPr>
              <a:t>S </a:t>
            </a:r>
            <a:r>
              <a:rPr sz="2700" spc="-50" dirty="0">
                <a:latin typeface="Lucida Sans Unicode"/>
                <a:cs typeface="Lucida Sans Unicode"/>
              </a:rPr>
              <a:t>REGISTERED™</a:t>
            </a:r>
            <a:endParaRPr sz="27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2D8B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819137" y="5810984"/>
            <a:ext cx="4469130" cy="4476115"/>
          </a:xfrm>
          <a:custGeom>
            <a:avLst/>
            <a:gdLst/>
            <a:ahLst/>
            <a:cxnLst/>
            <a:rect l="l" t="t" r="r" b="b"/>
            <a:pathLst>
              <a:path w="4469130" h="4476115">
                <a:moveTo>
                  <a:pt x="4468862" y="0"/>
                </a:moveTo>
                <a:lnTo>
                  <a:pt x="4468862" y="4476014"/>
                </a:lnTo>
                <a:lnTo>
                  <a:pt x="0" y="4476014"/>
                </a:lnTo>
                <a:lnTo>
                  <a:pt x="44688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3"/>
            <a:ext cx="8068309" cy="10287000"/>
            <a:chOff x="0" y="3"/>
            <a:chExt cx="8068309" cy="10287000"/>
          </a:xfrm>
        </p:grpSpPr>
        <p:sp>
          <p:nvSpPr>
            <p:cNvPr id="5" name="object 5"/>
            <p:cNvSpPr/>
            <p:nvPr/>
          </p:nvSpPr>
          <p:spPr>
            <a:xfrm>
              <a:off x="0" y="3"/>
              <a:ext cx="8068309" cy="8081645"/>
            </a:xfrm>
            <a:custGeom>
              <a:avLst/>
              <a:gdLst/>
              <a:ahLst/>
              <a:cxnLst/>
              <a:rect l="l" t="t" r="r" b="b"/>
              <a:pathLst>
                <a:path w="8068309" h="8081645">
                  <a:moveTo>
                    <a:pt x="0" y="8081052"/>
                  </a:moveTo>
                  <a:lnTo>
                    <a:pt x="0" y="0"/>
                  </a:lnTo>
                  <a:lnTo>
                    <a:pt x="8068111" y="0"/>
                  </a:lnTo>
                  <a:lnTo>
                    <a:pt x="0" y="80810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42542" y="1033168"/>
              <a:ext cx="5175250" cy="9253855"/>
            </a:xfrm>
            <a:custGeom>
              <a:avLst/>
              <a:gdLst/>
              <a:ahLst/>
              <a:cxnLst/>
              <a:rect l="l" t="t" r="r" b="b"/>
              <a:pathLst>
                <a:path w="5175250" h="9253855">
                  <a:moveTo>
                    <a:pt x="2434017" y="0"/>
                  </a:moveTo>
                  <a:lnTo>
                    <a:pt x="2727899" y="0"/>
                  </a:lnTo>
                  <a:lnTo>
                    <a:pt x="2743243" y="860"/>
                  </a:lnTo>
                  <a:lnTo>
                    <a:pt x="2795577" y="4911"/>
                  </a:lnTo>
                  <a:lnTo>
                    <a:pt x="2847823" y="10044"/>
                  </a:lnTo>
                  <a:lnTo>
                    <a:pt x="2899929" y="16224"/>
                  </a:lnTo>
                  <a:lnTo>
                    <a:pt x="2951843" y="23416"/>
                  </a:lnTo>
                  <a:lnTo>
                    <a:pt x="3003516" y="31588"/>
                  </a:lnTo>
                  <a:lnTo>
                    <a:pt x="3054895" y="40705"/>
                  </a:lnTo>
                  <a:lnTo>
                    <a:pt x="3105929" y="50732"/>
                  </a:lnTo>
                  <a:lnTo>
                    <a:pt x="3156568" y="61636"/>
                  </a:lnTo>
                  <a:lnTo>
                    <a:pt x="3206760" y="73382"/>
                  </a:lnTo>
                  <a:lnTo>
                    <a:pt x="3256455" y="85936"/>
                  </a:lnTo>
                  <a:lnTo>
                    <a:pt x="3305600" y="99265"/>
                  </a:lnTo>
                  <a:lnTo>
                    <a:pt x="3354144" y="113335"/>
                  </a:lnTo>
                  <a:lnTo>
                    <a:pt x="3402038" y="128110"/>
                  </a:lnTo>
                  <a:lnTo>
                    <a:pt x="3449229" y="143557"/>
                  </a:lnTo>
                  <a:lnTo>
                    <a:pt x="3494356" y="159834"/>
                  </a:lnTo>
                  <a:lnTo>
                    <a:pt x="3539085" y="176922"/>
                  </a:lnTo>
                  <a:lnTo>
                    <a:pt x="3583408" y="194812"/>
                  </a:lnTo>
                  <a:lnTo>
                    <a:pt x="3627316" y="213495"/>
                  </a:lnTo>
                  <a:lnTo>
                    <a:pt x="3670801" y="232963"/>
                  </a:lnTo>
                  <a:lnTo>
                    <a:pt x="3713854" y="253207"/>
                  </a:lnTo>
                  <a:lnTo>
                    <a:pt x="3756465" y="274218"/>
                  </a:lnTo>
                  <a:lnTo>
                    <a:pt x="3798627" y="295988"/>
                  </a:lnTo>
                  <a:lnTo>
                    <a:pt x="3840330" y="318508"/>
                  </a:lnTo>
                  <a:lnTo>
                    <a:pt x="3881566" y="341769"/>
                  </a:lnTo>
                  <a:lnTo>
                    <a:pt x="3922325" y="365763"/>
                  </a:lnTo>
                  <a:lnTo>
                    <a:pt x="3962601" y="390480"/>
                  </a:lnTo>
                  <a:lnTo>
                    <a:pt x="4002382" y="415913"/>
                  </a:lnTo>
                  <a:lnTo>
                    <a:pt x="4041661" y="442052"/>
                  </a:lnTo>
                  <a:lnTo>
                    <a:pt x="4080430" y="468890"/>
                  </a:lnTo>
                  <a:lnTo>
                    <a:pt x="4118678" y="496416"/>
                  </a:lnTo>
                  <a:lnTo>
                    <a:pt x="4156398" y="524623"/>
                  </a:lnTo>
                  <a:lnTo>
                    <a:pt x="4193581" y="553502"/>
                  </a:lnTo>
                  <a:lnTo>
                    <a:pt x="4230218" y="583044"/>
                  </a:lnTo>
                  <a:lnTo>
                    <a:pt x="4266300" y="613240"/>
                  </a:lnTo>
                  <a:lnTo>
                    <a:pt x="4301819" y="644082"/>
                  </a:lnTo>
                  <a:lnTo>
                    <a:pt x="4336766" y="675561"/>
                  </a:lnTo>
                  <a:lnTo>
                    <a:pt x="4371132" y="707669"/>
                  </a:lnTo>
                  <a:lnTo>
                    <a:pt x="4404908" y="740397"/>
                  </a:lnTo>
                  <a:lnTo>
                    <a:pt x="4438085" y="773735"/>
                  </a:lnTo>
                  <a:lnTo>
                    <a:pt x="4470656" y="807676"/>
                  </a:lnTo>
                  <a:lnTo>
                    <a:pt x="4502610" y="842210"/>
                  </a:lnTo>
                  <a:lnTo>
                    <a:pt x="4533940" y="877330"/>
                  </a:lnTo>
                  <a:lnTo>
                    <a:pt x="4564637" y="913026"/>
                  </a:lnTo>
                  <a:lnTo>
                    <a:pt x="4594691" y="949289"/>
                  </a:lnTo>
                  <a:lnTo>
                    <a:pt x="4624095" y="986112"/>
                  </a:lnTo>
                  <a:lnTo>
                    <a:pt x="4652839" y="1023485"/>
                  </a:lnTo>
                  <a:lnTo>
                    <a:pt x="4680914" y="1061399"/>
                  </a:lnTo>
                  <a:lnTo>
                    <a:pt x="4708313" y="1099847"/>
                  </a:lnTo>
                  <a:lnTo>
                    <a:pt x="4735025" y="1138818"/>
                  </a:lnTo>
                  <a:lnTo>
                    <a:pt x="4761044" y="1178305"/>
                  </a:lnTo>
                  <a:lnTo>
                    <a:pt x="4786358" y="1218299"/>
                  </a:lnTo>
                  <a:lnTo>
                    <a:pt x="4810961" y="1258792"/>
                  </a:lnTo>
                  <a:lnTo>
                    <a:pt x="4834843" y="1299773"/>
                  </a:lnTo>
                  <a:lnTo>
                    <a:pt x="4857996" y="1341236"/>
                  </a:lnTo>
                  <a:lnTo>
                    <a:pt x="4880410" y="1383171"/>
                  </a:lnTo>
                  <a:lnTo>
                    <a:pt x="4902077" y="1425569"/>
                  </a:lnTo>
                  <a:lnTo>
                    <a:pt x="4922988" y="1468422"/>
                  </a:lnTo>
                  <a:lnTo>
                    <a:pt x="4943135" y="1511721"/>
                  </a:lnTo>
                  <a:lnTo>
                    <a:pt x="4962509" y="1555458"/>
                  </a:lnTo>
                  <a:lnTo>
                    <a:pt x="4981100" y="1599623"/>
                  </a:lnTo>
                  <a:lnTo>
                    <a:pt x="4998901" y="1644209"/>
                  </a:lnTo>
                  <a:lnTo>
                    <a:pt x="5015902" y="1689205"/>
                  </a:lnTo>
                  <a:lnTo>
                    <a:pt x="5032095" y="1734605"/>
                  </a:lnTo>
                  <a:lnTo>
                    <a:pt x="5047472" y="1780398"/>
                  </a:lnTo>
                  <a:lnTo>
                    <a:pt x="5062022" y="1826577"/>
                  </a:lnTo>
                  <a:lnTo>
                    <a:pt x="5075738" y="1873133"/>
                  </a:lnTo>
                  <a:lnTo>
                    <a:pt x="5088611" y="1920056"/>
                  </a:lnTo>
                  <a:lnTo>
                    <a:pt x="5100557" y="1967045"/>
                  </a:lnTo>
                  <a:lnTo>
                    <a:pt x="5111792" y="2014973"/>
                  </a:lnTo>
                  <a:lnTo>
                    <a:pt x="5122083" y="2062948"/>
                  </a:lnTo>
                  <a:lnTo>
                    <a:pt x="5131496" y="2111257"/>
                  </a:lnTo>
                  <a:lnTo>
                    <a:pt x="5140021" y="2159890"/>
                  </a:lnTo>
                  <a:lnTo>
                    <a:pt x="5147652" y="2208839"/>
                  </a:lnTo>
                  <a:lnTo>
                    <a:pt x="5154377" y="2258096"/>
                  </a:lnTo>
                  <a:lnTo>
                    <a:pt x="5160190" y="2307651"/>
                  </a:lnTo>
                  <a:lnTo>
                    <a:pt x="5165081" y="2357496"/>
                  </a:lnTo>
                  <a:lnTo>
                    <a:pt x="5169041" y="2407622"/>
                  </a:lnTo>
                  <a:lnTo>
                    <a:pt x="5172062" y="2458020"/>
                  </a:lnTo>
                  <a:lnTo>
                    <a:pt x="5174134" y="2508682"/>
                  </a:lnTo>
                  <a:lnTo>
                    <a:pt x="5175139" y="2554540"/>
                  </a:lnTo>
                  <a:lnTo>
                    <a:pt x="5175244" y="9253830"/>
                  </a:lnTo>
                  <a:lnTo>
                    <a:pt x="0" y="9253830"/>
                  </a:lnTo>
                  <a:lnTo>
                    <a:pt x="0" y="2554540"/>
                  </a:lnTo>
                  <a:lnTo>
                    <a:pt x="1123" y="2504099"/>
                  </a:lnTo>
                  <a:lnTo>
                    <a:pt x="3218" y="2453899"/>
                  </a:lnTo>
                  <a:lnTo>
                    <a:pt x="6276" y="2403948"/>
                  </a:lnTo>
                  <a:lnTo>
                    <a:pt x="10286" y="2354255"/>
                  </a:lnTo>
                  <a:lnTo>
                    <a:pt x="15239" y="2304828"/>
                  </a:lnTo>
                  <a:lnTo>
                    <a:pt x="21126" y="2255678"/>
                  </a:lnTo>
                  <a:lnTo>
                    <a:pt x="27937" y="2206811"/>
                  </a:lnTo>
                  <a:lnTo>
                    <a:pt x="35664" y="2158237"/>
                  </a:lnTo>
                  <a:lnTo>
                    <a:pt x="44295" y="2109965"/>
                  </a:lnTo>
                  <a:lnTo>
                    <a:pt x="53823" y="2062003"/>
                  </a:lnTo>
                  <a:lnTo>
                    <a:pt x="64237" y="2014360"/>
                  </a:lnTo>
                  <a:lnTo>
                    <a:pt x="75458" y="1967339"/>
                  </a:lnTo>
                  <a:lnTo>
                    <a:pt x="87687" y="1920066"/>
                  </a:lnTo>
                  <a:lnTo>
                    <a:pt x="100704" y="1873433"/>
                  </a:lnTo>
                  <a:lnTo>
                    <a:pt x="114570" y="1827154"/>
                  </a:lnTo>
                  <a:lnTo>
                    <a:pt x="129276" y="1781237"/>
                  </a:lnTo>
                  <a:lnTo>
                    <a:pt x="144811" y="1735692"/>
                  </a:lnTo>
                  <a:lnTo>
                    <a:pt x="161166" y="1690527"/>
                  </a:lnTo>
                  <a:lnTo>
                    <a:pt x="178333" y="1645751"/>
                  </a:lnTo>
                  <a:lnTo>
                    <a:pt x="196301" y="1601372"/>
                  </a:lnTo>
                  <a:lnTo>
                    <a:pt x="215062" y="1557400"/>
                  </a:lnTo>
                  <a:lnTo>
                    <a:pt x="234605" y="1513843"/>
                  </a:lnTo>
                  <a:lnTo>
                    <a:pt x="254921" y="1470710"/>
                  </a:lnTo>
                  <a:lnTo>
                    <a:pt x="276001" y="1428009"/>
                  </a:lnTo>
                  <a:lnTo>
                    <a:pt x="297835" y="1385750"/>
                  </a:lnTo>
                  <a:lnTo>
                    <a:pt x="320415" y="1343941"/>
                  </a:lnTo>
                  <a:lnTo>
                    <a:pt x="343730" y="1302590"/>
                  </a:lnTo>
                  <a:lnTo>
                    <a:pt x="367770" y="1261707"/>
                  </a:lnTo>
                  <a:lnTo>
                    <a:pt x="392528" y="1221300"/>
                  </a:lnTo>
                  <a:lnTo>
                    <a:pt x="417992" y="1181378"/>
                  </a:lnTo>
                  <a:lnTo>
                    <a:pt x="444155" y="1141949"/>
                  </a:lnTo>
                  <a:lnTo>
                    <a:pt x="471005" y="1103023"/>
                  </a:lnTo>
                  <a:lnTo>
                    <a:pt x="498535" y="1064608"/>
                  </a:lnTo>
                  <a:lnTo>
                    <a:pt x="526733" y="1026713"/>
                  </a:lnTo>
                  <a:lnTo>
                    <a:pt x="555592" y="989346"/>
                  </a:lnTo>
                  <a:lnTo>
                    <a:pt x="585101" y="952517"/>
                  </a:lnTo>
                  <a:lnTo>
                    <a:pt x="615251" y="916233"/>
                  </a:lnTo>
                  <a:lnTo>
                    <a:pt x="646033" y="880505"/>
                  </a:lnTo>
                  <a:lnTo>
                    <a:pt x="677437" y="845340"/>
                  </a:lnTo>
                  <a:lnTo>
                    <a:pt x="709454" y="810747"/>
                  </a:lnTo>
                  <a:lnTo>
                    <a:pt x="742074" y="776735"/>
                  </a:lnTo>
                  <a:lnTo>
                    <a:pt x="775287" y="743312"/>
                  </a:lnTo>
                  <a:lnTo>
                    <a:pt x="809086" y="710488"/>
                  </a:lnTo>
                  <a:lnTo>
                    <a:pt x="843459" y="678271"/>
                  </a:lnTo>
                  <a:lnTo>
                    <a:pt x="878397" y="646670"/>
                  </a:lnTo>
                  <a:lnTo>
                    <a:pt x="913892" y="615694"/>
                  </a:lnTo>
                  <a:lnTo>
                    <a:pt x="949933" y="585351"/>
                  </a:lnTo>
                  <a:lnTo>
                    <a:pt x="986512" y="555650"/>
                  </a:lnTo>
                  <a:lnTo>
                    <a:pt x="1023618" y="526599"/>
                  </a:lnTo>
                  <a:lnTo>
                    <a:pt x="1061243" y="498208"/>
                  </a:lnTo>
                  <a:lnTo>
                    <a:pt x="1099376" y="470486"/>
                  </a:lnTo>
                  <a:lnTo>
                    <a:pt x="1138009" y="443440"/>
                  </a:lnTo>
                  <a:lnTo>
                    <a:pt x="1177132" y="417080"/>
                  </a:lnTo>
                  <a:lnTo>
                    <a:pt x="1216735" y="391414"/>
                  </a:lnTo>
                  <a:lnTo>
                    <a:pt x="1256809" y="366451"/>
                  </a:lnTo>
                  <a:lnTo>
                    <a:pt x="1297345" y="342201"/>
                  </a:lnTo>
                  <a:lnTo>
                    <a:pt x="1338333" y="318670"/>
                  </a:lnTo>
                  <a:lnTo>
                    <a:pt x="1379764" y="295869"/>
                  </a:lnTo>
                  <a:lnTo>
                    <a:pt x="1421629" y="273807"/>
                  </a:lnTo>
                  <a:lnTo>
                    <a:pt x="1463917" y="252491"/>
                  </a:lnTo>
                  <a:lnTo>
                    <a:pt x="1506619" y="231930"/>
                  </a:lnTo>
                  <a:lnTo>
                    <a:pt x="1549727" y="212134"/>
                  </a:lnTo>
                  <a:lnTo>
                    <a:pt x="1593230" y="193110"/>
                  </a:lnTo>
                  <a:lnTo>
                    <a:pt x="1637119" y="174868"/>
                  </a:lnTo>
                  <a:lnTo>
                    <a:pt x="1681385" y="157417"/>
                  </a:lnTo>
                  <a:lnTo>
                    <a:pt x="1726018" y="140765"/>
                  </a:lnTo>
                  <a:lnTo>
                    <a:pt x="1731602" y="137973"/>
                  </a:lnTo>
                  <a:lnTo>
                    <a:pt x="1737189" y="137973"/>
                  </a:lnTo>
                  <a:lnTo>
                    <a:pt x="1742776" y="135178"/>
                  </a:lnTo>
                  <a:lnTo>
                    <a:pt x="1789334" y="119815"/>
                  </a:lnTo>
                  <a:lnTo>
                    <a:pt x="1836344" y="105277"/>
                  </a:lnTo>
                  <a:lnTo>
                    <a:pt x="1883790" y="91578"/>
                  </a:lnTo>
                  <a:lnTo>
                    <a:pt x="1931659" y="78732"/>
                  </a:lnTo>
                  <a:lnTo>
                    <a:pt x="1979937" y="66752"/>
                  </a:lnTo>
                  <a:lnTo>
                    <a:pt x="2028611" y="55652"/>
                  </a:lnTo>
                  <a:lnTo>
                    <a:pt x="2077667" y="45446"/>
                  </a:lnTo>
                  <a:lnTo>
                    <a:pt x="2127092" y="36147"/>
                  </a:lnTo>
                  <a:lnTo>
                    <a:pt x="2176871" y="27769"/>
                  </a:lnTo>
                  <a:lnTo>
                    <a:pt x="2226990" y="20325"/>
                  </a:lnTo>
                  <a:lnTo>
                    <a:pt x="2277437" y="13830"/>
                  </a:lnTo>
                  <a:lnTo>
                    <a:pt x="2328197" y="8296"/>
                  </a:lnTo>
                  <a:lnTo>
                    <a:pt x="2379257" y="3738"/>
                  </a:lnTo>
                  <a:lnTo>
                    <a:pt x="2434017" y="0"/>
                  </a:lnTo>
                  <a:close/>
                </a:path>
              </a:pathLst>
            </a:custGeom>
            <a:solidFill>
              <a:srgbClr val="FD00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6510" y="3454755"/>
              <a:ext cx="6781799" cy="5429249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26932" rIns="0" bIns="0" rtlCol="0">
            <a:spAutoFit/>
          </a:bodyPr>
          <a:lstStyle/>
          <a:p>
            <a:pPr marL="6195060">
              <a:lnSpc>
                <a:spcPct val="100000"/>
              </a:lnSpc>
              <a:spcBef>
                <a:spcPts val="100"/>
              </a:spcBef>
            </a:pPr>
            <a:r>
              <a:rPr sz="9000" spc="185" dirty="0">
                <a:solidFill>
                  <a:srgbClr val="FFFFFF"/>
                </a:solidFill>
              </a:rPr>
              <a:t>SOCIAL</a:t>
            </a:r>
            <a:r>
              <a:rPr sz="9000" spc="-465" dirty="0">
                <a:solidFill>
                  <a:srgbClr val="FFFFFF"/>
                </a:solidFill>
              </a:rPr>
              <a:t> </a:t>
            </a:r>
            <a:r>
              <a:rPr sz="9000" spc="85" dirty="0">
                <a:solidFill>
                  <a:srgbClr val="FFFFFF"/>
                </a:solidFill>
              </a:rPr>
              <a:t>IMPACT</a:t>
            </a:r>
            <a:endParaRPr sz="9000"/>
          </a:p>
        </p:txBody>
      </p:sp>
      <p:grpSp>
        <p:nvGrpSpPr>
          <p:cNvPr id="9" name="object 9"/>
          <p:cNvGrpSpPr/>
          <p:nvPr/>
        </p:nvGrpSpPr>
        <p:grpSpPr>
          <a:xfrm>
            <a:off x="303503" y="225213"/>
            <a:ext cx="6862445" cy="9231630"/>
            <a:chOff x="303503" y="225213"/>
            <a:chExt cx="6862445" cy="9231630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60798" y="3293714"/>
              <a:ext cx="104775" cy="10477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60798" y="4808189"/>
              <a:ext cx="104775" cy="10477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060798" y="6322664"/>
              <a:ext cx="104775" cy="10477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60798" y="7837139"/>
              <a:ext cx="104775" cy="10477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60798" y="9351614"/>
              <a:ext cx="104775" cy="10477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03503" y="225213"/>
              <a:ext cx="2076449" cy="1000124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7311525" y="2992083"/>
            <a:ext cx="8230870" cy="1035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500"/>
              </a:lnSpc>
              <a:spcBef>
                <a:spcPts val="100"/>
              </a:spcBef>
              <a:tabLst>
                <a:tab pos="2115820" algn="l"/>
                <a:tab pos="2668905" algn="l"/>
                <a:tab pos="3395979" algn="l"/>
                <a:tab pos="5768340" algn="l"/>
                <a:tab pos="7012940" algn="l"/>
              </a:tabLst>
            </a:pPr>
            <a:r>
              <a:rPr sz="25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Contribution</a:t>
            </a:r>
            <a:r>
              <a:rPr sz="2500" dirty="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sz="250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to</a:t>
            </a:r>
            <a:r>
              <a:rPr sz="2500" dirty="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sz="250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the</a:t>
            </a:r>
            <a:r>
              <a:rPr sz="2500" dirty="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sz="25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manufacturing</a:t>
            </a:r>
            <a:r>
              <a:rPr sz="2500" dirty="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sz="25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sector,</a:t>
            </a:r>
            <a:r>
              <a:rPr sz="2500" dirty="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sz="2500" spc="-55" dirty="0">
                <a:solidFill>
                  <a:srgbClr val="FFFFFF"/>
                </a:solidFill>
                <a:latin typeface="Lucida Sans Unicode"/>
                <a:cs typeface="Lucida Sans Unicode"/>
              </a:rPr>
              <a:t>creating </a:t>
            </a:r>
            <a:r>
              <a:rPr sz="2500" spc="-50" dirty="0">
                <a:solidFill>
                  <a:srgbClr val="FFFFFF"/>
                </a:solidFill>
                <a:latin typeface="Lucida Sans Unicode"/>
                <a:cs typeface="Lucida Sans Unicode"/>
              </a:rPr>
              <a:t>employment</a:t>
            </a:r>
            <a:r>
              <a:rPr sz="2500" spc="-1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5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opportunities.</a:t>
            </a:r>
            <a:endParaRPr sz="2500">
              <a:latin typeface="Lucida Sans Unicode"/>
              <a:cs typeface="Lucida Sans Unicode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3413142" y="4630421"/>
            <a:ext cx="212534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spc="-70" dirty="0">
                <a:solidFill>
                  <a:srgbClr val="FFFFFF"/>
                </a:solidFill>
                <a:latin typeface="Lucida Sans Unicode"/>
                <a:cs typeface="Lucida Sans Unicode"/>
              </a:rPr>
              <a:t>environmental</a:t>
            </a:r>
            <a:endParaRPr sz="2500">
              <a:latin typeface="Lucida Sans Unicode"/>
              <a:cs typeface="Lucida Sans Unicode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311525" y="4506558"/>
            <a:ext cx="5872480" cy="1035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500"/>
              </a:lnSpc>
              <a:spcBef>
                <a:spcPts val="100"/>
              </a:spcBef>
              <a:tabLst>
                <a:tab pos="1717039" algn="l"/>
                <a:tab pos="3170555" algn="l"/>
                <a:tab pos="5105400" algn="l"/>
              </a:tabLst>
            </a:pPr>
            <a:r>
              <a:rPr sz="25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Ensuring</a:t>
            </a:r>
            <a:r>
              <a:rPr sz="2500" dirty="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sz="25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quality</a:t>
            </a:r>
            <a:r>
              <a:rPr sz="2500" dirty="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sz="25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standards</a:t>
            </a:r>
            <a:r>
              <a:rPr sz="2500" dirty="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sz="250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and </a:t>
            </a:r>
            <a:r>
              <a:rPr sz="2500" spc="-65" dirty="0">
                <a:solidFill>
                  <a:srgbClr val="FFFFFF"/>
                </a:solidFill>
                <a:latin typeface="Lucida Sans Unicode"/>
                <a:cs typeface="Lucida Sans Unicode"/>
              </a:rPr>
              <a:t>sustainability</a:t>
            </a:r>
            <a:r>
              <a:rPr sz="2500" spc="-10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500" spc="-114" dirty="0">
                <a:solidFill>
                  <a:srgbClr val="FFFFFF"/>
                </a:solidFill>
                <a:latin typeface="Lucida Sans Unicode"/>
                <a:cs typeface="Lucida Sans Unicode"/>
              </a:rPr>
              <a:t>through</a:t>
            </a:r>
            <a:r>
              <a:rPr sz="2500" spc="-10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500" dirty="0">
                <a:solidFill>
                  <a:srgbClr val="FFFFFF"/>
                </a:solidFill>
                <a:latin typeface="Lucida Sans Unicode"/>
                <a:cs typeface="Lucida Sans Unicode"/>
              </a:rPr>
              <a:t>ISO</a:t>
            </a:r>
            <a:r>
              <a:rPr sz="2500" spc="-10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500" spc="-45" dirty="0">
                <a:solidFill>
                  <a:srgbClr val="FFFFFF"/>
                </a:solidFill>
                <a:latin typeface="Lucida Sans Unicode"/>
                <a:cs typeface="Lucida Sans Unicode"/>
              </a:rPr>
              <a:t>certifications.</a:t>
            </a:r>
            <a:endParaRPr sz="2500">
              <a:latin typeface="Lucida Sans Unicode"/>
              <a:cs typeface="Lucida Sans Unicode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311525" y="6021033"/>
            <a:ext cx="8227695" cy="2549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500"/>
              </a:lnSpc>
              <a:spcBef>
                <a:spcPts val="100"/>
              </a:spcBef>
            </a:pPr>
            <a:r>
              <a:rPr sz="2500" spc="-60" dirty="0">
                <a:solidFill>
                  <a:srgbClr val="FFFFFF"/>
                </a:solidFill>
                <a:latin typeface="Lucida Sans Unicode"/>
                <a:cs typeface="Lucida Sans Unicode"/>
              </a:rPr>
              <a:t>Collaborating</a:t>
            </a:r>
            <a:r>
              <a:rPr sz="2500" spc="10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500" dirty="0">
                <a:solidFill>
                  <a:srgbClr val="FFFFFF"/>
                </a:solidFill>
                <a:latin typeface="Lucida Sans Unicode"/>
                <a:cs typeface="Lucida Sans Unicode"/>
              </a:rPr>
              <a:t>with</a:t>
            </a:r>
            <a:r>
              <a:rPr sz="2500" spc="10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500" dirty="0">
                <a:solidFill>
                  <a:srgbClr val="FFFFFF"/>
                </a:solidFill>
                <a:latin typeface="Lucida Sans Unicode"/>
                <a:cs typeface="Lucida Sans Unicode"/>
              </a:rPr>
              <a:t>customers</a:t>
            </a:r>
            <a:r>
              <a:rPr sz="2500" spc="10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500" dirty="0">
                <a:solidFill>
                  <a:srgbClr val="FFFFFF"/>
                </a:solidFill>
                <a:latin typeface="Lucida Sans Unicode"/>
                <a:cs typeface="Lucida Sans Unicode"/>
              </a:rPr>
              <a:t>to</a:t>
            </a:r>
            <a:r>
              <a:rPr sz="2500" spc="10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500" dirty="0">
                <a:solidFill>
                  <a:srgbClr val="FFFFFF"/>
                </a:solidFill>
                <a:latin typeface="Lucida Sans Unicode"/>
                <a:cs typeface="Lucida Sans Unicode"/>
              </a:rPr>
              <a:t>create</a:t>
            </a:r>
            <a:r>
              <a:rPr sz="2500" spc="10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500" spc="-30" dirty="0">
                <a:solidFill>
                  <a:srgbClr val="FFFFFF"/>
                </a:solidFill>
                <a:latin typeface="Lucida Sans Unicode"/>
                <a:cs typeface="Lucida Sans Unicode"/>
              </a:rPr>
              <a:t>cost-</a:t>
            </a:r>
            <a:r>
              <a:rPr sz="25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effective solutions.</a:t>
            </a:r>
            <a:endParaRPr sz="25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130"/>
              </a:spcBef>
            </a:pPr>
            <a:endParaRPr sz="2500">
              <a:latin typeface="Lucida Sans Unicode"/>
              <a:cs typeface="Lucida Sans Unicode"/>
            </a:endParaRPr>
          </a:p>
          <a:p>
            <a:pPr marL="12700" marR="5080">
              <a:lnSpc>
                <a:spcPct val="132500"/>
              </a:lnSpc>
              <a:tabLst>
                <a:tab pos="1184275" algn="l"/>
                <a:tab pos="2520950" algn="l"/>
                <a:tab pos="3515360" algn="l"/>
                <a:tab pos="4585335" algn="l"/>
                <a:tab pos="6337935" algn="l"/>
                <a:tab pos="7661275" algn="l"/>
              </a:tabLst>
            </a:pPr>
            <a:r>
              <a:rPr sz="25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Social</a:t>
            </a:r>
            <a:r>
              <a:rPr sz="2500" dirty="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sz="25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impact</a:t>
            </a:r>
            <a:r>
              <a:rPr sz="2500" dirty="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sz="25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from</a:t>
            </a:r>
            <a:r>
              <a:rPr sz="2500" dirty="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sz="25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allied</a:t>
            </a:r>
            <a:r>
              <a:rPr sz="2500" dirty="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sz="25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industries</a:t>
            </a:r>
            <a:r>
              <a:rPr sz="2500" dirty="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sz="25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growth</a:t>
            </a:r>
            <a:r>
              <a:rPr sz="2500" dirty="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sz="2500" spc="-60" dirty="0">
                <a:solidFill>
                  <a:srgbClr val="FFFFFF"/>
                </a:solidFill>
                <a:latin typeface="Lucida Sans Unicode"/>
                <a:cs typeface="Lucida Sans Unicode"/>
              </a:rPr>
              <a:t>and </a:t>
            </a:r>
            <a:r>
              <a:rPr sz="25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development.</a:t>
            </a:r>
            <a:endParaRPr sz="2500">
              <a:latin typeface="Lucida Sans Unicode"/>
              <a:cs typeface="Lucida Sans Unicode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3547937" y="9173846"/>
            <a:ext cx="133794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27050" algn="l"/>
              </a:tabLst>
            </a:pPr>
            <a:r>
              <a:rPr sz="250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in</a:t>
            </a:r>
            <a:r>
              <a:rPr sz="2500" dirty="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sz="2500" spc="-75" dirty="0">
                <a:solidFill>
                  <a:srgbClr val="FFFFFF"/>
                </a:solidFill>
                <a:latin typeface="Lucida Sans Unicode"/>
                <a:cs typeface="Lucida Sans Unicode"/>
              </a:rPr>
              <a:t>indus</a:t>
            </a:r>
            <a:endParaRPr sz="2500">
              <a:latin typeface="Lucida Sans Unicode"/>
              <a:cs typeface="Lucida Sans Unicode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311525" y="9049982"/>
            <a:ext cx="6233795" cy="1035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500"/>
              </a:lnSpc>
              <a:spcBef>
                <a:spcPts val="100"/>
              </a:spcBef>
              <a:tabLst>
                <a:tab pos="1675764" algn="l"/>
                <a:tab pos="3377565" algn="l"/>
                <a:tab pos="4187825" algn="l"/>
              </a:tabLst>
            </a:pPr>
            <a:r>
              <a:rPr sz="25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Improved</a:t>
            </a:r>
            <a:r>
              <a:rPr sz="2500" dirty="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sz="25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efficiency</a:t>
            </a:r>
            <a:r>
              <a:rPr sz="2500" dirty="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sz="250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and</a:t>
            </a:r>
            <a:r>
              <a:rPr sz="2500" dirty="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sz="25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productivity </a:t>
            </a:r>
            <a:r>
              <a:rPr sz="2500" spc="-114" dirty="0">
                <a:solidFill>
                  <a:srgbClr val="FFFFFF"/>
                </a:solidFill>
                <a:latin typeface="Lucida Sans Unicode"/>
                <a:cs typeface="Lucida Sans Unicode"/>
              </a:rPr>
              <a:t>through</a:t>
            </a:r>
            <a:r>
              <a:rPr sz="2500" spc="-9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500" spc="-85" dirty="0">
                <a:solidFill>
                  <a:srgbClr val="FFFFFF"/>
                </a:solidFill>
                <a:latin typeface="Lucida Sans Unicode"/>
                <a:cs typeface="Lucida Sans Unicode"/>
              </a:rPr>
              <a:t>reliable </a:t>
            </a:r>
            <a:r>
              <a:rPr sz="2500" spc="-100" dirty="0">
                <a:solidFill>
                  <a:srgbClr val="FFFFFF"/>
                </a:solidFill>
                <a:latin typeface="Lucida Sans Unicode"/>
                <a:cs typeface="Lucida Sans Unicode"/>
              </a:rPr>
              <a:t>engineering</a:t>
            </a:r>
            <a:r>
              <a:rPr sz="2500" spc="-9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500" spc="-80" dirty="0">
                <a:solidFill>
                  <a:srgbClr val="FFFFFF"/>
                </a:solidFill>
                <a:latin typeface="Lucida Sans Unicode"/>
                <a:cs typeface="Lucida Sans Unicode"/>
              </a:rPr>
              <a:t>goods</a:t>
            </a:r>
            <a:r>
              <a:rPr sz="2500" spc="-8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500" spc="-50" dirty="0">
                <a:solidFill>
                  <a:srgbClr val="FFFFFF"/>
                </a:solidFill>
                <a:latin typeface="Lucida Sans Unicode"/>
                <a:cs typeface="Lucida Sans Unicode"/>
              </a:rPr>
              <a:t>supply.</a:t>
            </a:r>
            <a:endParaRPr sz="25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259805" y="0"/>
            <a:ext cx="7028815" cy="10287000"/>
            <a:chOff x="11259805" y="0"/>
            <a:chExt cx="7028815" cy="10287000"/>
          </a:xfrm>
        </p:grpSpPr>
        <p:sp>
          <p:nvSpPr>
            <p:cNvPr id="3" name="object 3"/>
            <p:cNvSpPr/>
            <p:nvPr/>
          </p:nvSpPr>
          <p:spPr>
            <a:xfrm>
              <a:off x="11259805" y="8916710"/>
              <a:ext cx="4247515" cy="1370330"/>
            </a:xfrm>
            <a:custGeom>
              <a:avLst/>
              <a:gdLst/>
              <a:ahLst/>
              <a:cxnLst/>
              <a:rect l="l" t="t" r="r" b="b"/>
              <a:pathLst>
                <a:path w="4247515" h="1370329">
                  <a:moveTo>
                    <a:pt x="4247520" y="1370289"/>
                  </a:moveTo>
                  <a:lnTo>
                    <a:pt x="0" y="1370289"/>
                  </a:lnTo>
                  <a:lnTo>
                    <a:pt x="2123749" y="0"/>
                  </a:lnTo>
                  <a:lnTo>
                    <a:pt x="4247520" y="1370289"/>
                  </a:lnTo>
                  <a:close/>
                </a:path>
              </a:pathLst>
            </a:custGeom>
            <a:solidFill>
              <a:srgbClr val="FD00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929310" y="225219"/>
              <a:ext cx="4358689" cy="1006178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2137809" y="11"/>
              <a:ext cx="5903595" cy="10287000"/>
            </a:xfrm>
            <a:custGeom>
              <a:avLst/>
              <a:gdLst/>
              <a:ahLst/>
              <a:cxnLst/>
              <a:rect l="l" t="t" r="r" b="b"/>
              <a:pathLst>
                <a:path w="5903594" h="10287000">
                  <a:moveTo>
                    <a:pt x="3481324" y="4115854"/>
                  </a:moveTo>
                  <a:lnTo>
                    <a:pt x="12" y="6559702"/>
                  </a:lnTo>
                  <a:lnTo>
                    <a:pt x="1415122" y="10286987"/>
                  </a:lnTo>
                  <a:lnTo>
                    <a:pt x="1586306" y="10286987"/>
                  </a:lnTo>
                  <a:lnTo>
                    <a:pt x="3481324" y="4115854"/>
                  </a:lnTo>
                  <a:close/>
                </a:path>
                <a:path w="5903594" h="10287000">
                  <a:moveTo>
                    <a:pt x="5903379" y="0"/>
                  </a:moveTo>
                  <a:lnTo>
                    <a:pt x="1647380" y="0"/>
                  </a:lnTo>
                  <a:lnTo>
                    <a:pt x="3775354" y="2533142"/>
                  </a:lnTo>
                  <a:lnTo>
                    <a:pt x="5903379" y="0"/>
                  </a:lnTo>
                  <a:close/>
                </a:path>
              </a:pathLst>
            </a:custGeom>
            <a:solidFill>
              <a:srgbClr val="0072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372655" y="0"/>
              <a:ext cx="2672128" cy="271963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763703" y="8830624"/>
              <a:ext cx="789174" cy="145637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2071210" y="120039"/>
              <a:ext cx="5803900" cy="6687184"/>
            </a:xfrm>
            <a:custGeom>
              <a:avLst/>
              <a:gdLst/>
              <a:ahLst/>
              <a:cxnLst/>
              <a:rect l="l" t="t" r="r" b="b"/>
              <a:pathLst>
                <a:path w="5803900" h="6687184">
                  <a:moveTo>
                    <a:pt x="5803430" y="0"/>
                  </a:moveTo>
                  <a:lnTo>
                    <a:pt x="54660" y="6447587"/>
                  </a:lnTo>
                  <a:lnTo>
                    <a:pt x="924115" y="5987542"/>
                  </a:lnTo>
                  <a:lnTo>
                    <a:pt x="0" y="6686918"/>
                  </a:lnTo>
                  <a:lnTo>
                    <a:pt x="3363061" y="6359830"/>
                  </a:lnTo>
                  <a:lnTo>
                    <a:pt x="4591418" y="3212122"/>
                  </a:lnTo>
                  <a:lnTo>
                    <a:pt x="4531817" y="3257232"/>
                  </a:lnTo>
                  <a:lnTo>
                    <a:pt x="5803430" y="0"/>
                  </a:lnTo>
                  <a:close/>
                </a:path>
              </a:pathLst>
            </a:custGeom>
            <a:solidFill>
              <a:srgbClr val="FD00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147178" y="6230649"/>
              <a:ext cx="3371408" cy="493083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31300"/>
              </a:lnSpc>
              <a:spcBef>
                <a:spcPts val="95"/>
              </a:spcBef>
            </a:pPr>
            <a:r>
              <a:rPr dirty="0"/>
              <a:t>Kumar</a:t>
            </a:r>
            <a:r>
              <a:rPr spc="285" dirty="0"/>
              <a:t> </a:t>
            </a:r>
            <a:r>
              <a:rPr dirty="0"/>
              <a:t>Exports,</a:t>
            </a:r>
            <a:r>
              <a:rPr spc="290" dirty="0"/>
              <a:t> </a:t>
            </a:r>
            <a:r>
              <a:rPr dirty="0"/>
              <a:t>a</a:t>
            </a:r>
            <a:r>
              <a:rPr spc="290" dirty="0"/>
              <a:t> </a:t>
            </a:r>
            <a:r>
              <a:rPr spc="90" dirty="0"/>
              <a:t>tiny</a:t>
            </a:r>
            <a:r>
              <a:rPr spc="285" dirty="0"/>
              <a:t> </a:t>
            </a:r>
            <a:r>
              <a:rPr spc="105" dirty="0"/>
              <a:t>entity</a:t>
            </a:r>
            <a:r>
              <a:rPr spc="290" dirty="0"/>
              <a:t> </a:t>
            </a:r>
            <a:r>
              <a:rPr spc="95" dirty="0"/>
              <a:t>that</a:t>
            </a:r>
            <a:r>
              <a:rPr spc="290" dirty="0"/>
              <a:t> </a:t>
            </a:r>
            <a:r>
              <a:rPr spc="100" dirty="0"/>
              <a:t>emerged</a:t>
            </a:r>
            <a:r>
              <a:rPr spc="285" dirty="0"/>
              <a:t> </a:t>
            </a:r>
            <a:r>
              <a:rPr dirty="0"/>
              <a:t>in</a:t>
            </a:r>
            <a:r>
              <a:rPr spc="290" dirty="0"/>
              <a:t> </a:t>
            </a:r>
            <a:r>
              <a:rPr spc="-50" dirty="0"/>
              <a:t>1993, </a:t>
            </a:r>
            <a:r>
              <a:rPr spc="75" dirty="0"/>
              <a:t>has</a:t>
            </a:r>
            <a:r>
              <a:rPr dirty="0"/>
              <a:t> </a:t>
            </a:r>
            <a:r>
              <a:rPr spc="105" dirty="0"/>
              <a:t>established</a:t>
            </a:r>
            <a:r>
              <a:rPr spc="5" dirty="0"/>
              <a:t> </a:t>
            </a:r>
            <a:r>
              <a:rPr spc="75" dirty="0"/>
              <a:t>itself</a:t>
            </a:r>
            <a:r>
              <a:rPr dirty="0"/>
              <a:t> </a:t>
            </a:r>
            <a:r>
              <a:rPr spc="100" dirty="0"/>
              <a:t>as</a:t>
            </a:r>
            <a:r>
              <a:rPr spc="5" dirty="0"/>
              <a:t> </a:t>
            </a:r>
            <a:r>
              <a:rPr dirty="0"/>
              <a:t>a</a:t>
            </a:r>
            <a:r>
              <a:rPr spc="5" dirty="0"/>
              <a:t> </a:t>
            </a:r>
            <a:r>
              <a:rPr spc="95" dirty="0"/>
              <a:t>recognized</a:t>
            </a:r>
            <a:r>
              <a:rPr dirty="0"/>
              <a:t> </a:t>
            </a:r>
            <a:r>
              <a:rPr spc="105" dirty="0"/>
              <a:t>export</a:t>
            </a:r>
            <a:r>
              <a:rPr spc="5" dirty="0"/>
              <a:t> </a:t>
            </a:r>
            <a:r>
              <a:rPr spc="85" dirty="0"/>
              <a:t>house </a:t>
            </a:r>
            <a:r>
              <a:rPr spc="70" dirty="0"/>
              <a:t>specializing</a:t>
            </a:r>
            <a:r>
              <a:rPr spc="25" dirty="0"/>
              <a:t>  </a:t>
            </a:r>
            <a:r>
              <a:rPr dirty="0"/>
              <a:t>in</a:t>
            </a:r>
            <a:r>
              <a:rPr spc="25" dirty="0"/>
              <a:t>  </a:t>
            </a:r>
            <a:r>
              <a:rPr spc="100" dirty="0"/>
              <a:t>the</a:t>
            </a:r>
            <a:r>
              <a:rPr spc="25" dirty="0"/>
              <a:t>  </a:t>
            </a:r>
            <a:r>
              <a:rPr spc="65" dirty="0"/>
              <a:t>manufacturing</a:t>
            </a:r>
            <a:r>
              <a:rPr spc="30" dirty="0"/>
              <a:t>  </a:t>
            </a:r>
            <a:r>
              <a:rPr spc="95" dirty="0"/>
              <a:t>and</a:t>
            </a:r>
            <a:r>
              <a:rPr spc="25" dirty="0"/>
              <a:t>  </a:t>
            </a:r>
            <a:r>
              <a:rPr spc="105" dirty="0"/>
              <a:t>export</a:t>
            </a:r>
            <a:r>
              <a:rPr spc="25" dirty="0"/>
              <a:t>  </a:t>
            </a:r>
            <a:r>
              <a:rPr spc="65" dirty="0"/>
              <a:t>of </a:t>
            </a:r>
            <a:r>
              <a:rPr spc="95" dirty="0"/>
              <a:t>high-</a:t>
            </a:r>
            <a:r>
              <a:rPr spc="80" dirty="0"/>
              <a:t>quality</a:t>
            </a:r>
            <a:r>
              <a:rPr spc="160" dirty="0"/>
              <a:t> </a:t>
            </a:r>
            <a:r>
              <a:rPr dirty="0"/>
              <a:t>engineering</a:t>
            </a:r>
            <a:r>
              <a:rPr spc="160" dirty="0"/>
              <a:t> </a:t>
            </a:r>
            <a:r>
              <a:rPr dirty="0"/>
              <a:t>goods.</a:t>
            </a:r>
            <a:r>
              <a:rPr spc="165" dirty="0"/>
              <a:t> </a:t>
            </a:r>
            <a:r>
              <a:rPr spc="95" dirty="0"/>
              <a:t>Over</a:t>
            </a:r>
            <a:r>
              <a:rPr spc="160" dirty="0"/>
              <a:t> </a:t>
            </a:r>
            <a:r>
              <a:rPr spc="100" dirty="0"/>
              <a:t>the</a:t>
            </a:r>
            <a:r>
              <a:rPr spc="160" dirty="0"/>
              <a:t> </a:t>
            </a:r>
            <a:r>
              <a:rPr dirty="0"/>
              <a:t>years,</a:t>
            </a:r>
            <a:r>
              <a:rPr spc="165" dirty="0"/>
              <a:t> </a:t>
            </a:r>
            <a:r>
              <a:rPr spc="75" dirty="0"/>
              <a:t>the </a:t>
            </a:r>
            <a:r>
              <a:rPr spc="145" dirty="0"/>
              <a:t>company</a:t>
            </a:r>
            <a:r>
              <a:rPr spc="620" dirty="0"/>
              <a:t> </a:t>
            </a:r>
            <a:r>
              <a:rPr spc="75" dirty="0"/>
              <a:t>has</a:t>
            </a:r>
            <a:r>
              <a:rPr spc="625" dirty="0"/>
              <a:t> </a:t>
            </a:r>
            <a:r>
              <a:rPr spc="85" dirty="0"/>
              <a:t>earned</a:t>
            </a:r>
            <a:r>
              <a:rPr spc="625" dirty="0"/>
              <a:t> </a:t>
            </a:r>
            <a:r>
              <a:rPr dirty="0"/>
              <a:t>a</a:t>
            </a:r>
            <a:r>
              <a:rPr spc="620" dirty="0"/>
              <a:t> </a:t>
            </a:r>
            <a:r>
              <a:rPr spc="90" dirty="0"/>
              <a:t>reputation</a:t>
            </a:r>
            <a:r>
              <a:rPr spc="625" dirty="0"/>
              <a:t> </a:t>
            </a:r>
            <a:r>
              <a:rPr spc="60" dirty="0"/>
              <a:t>for</a:t>
            </a:r>
            <a:r>
              <a:rPr spc="625" dirty="0"/>
              <a:t> </a:t>
            </a:r>
            <a:r>
              <a:rPr spc="95" dirty="0"/>
              <a:t>excellence and</a:t>
            </a:r>
            <a:r>
              <a:rPr spc="-10" dirty="0"/>
              <a:t> </a:t>
            </a:r>
            <a:r>
              <a:rPr spc="75" dirty="0"/>
              <a:t>has</a:t>
            </a:r>
            <a:r>
              <a:rPr spc="-10" dirty="0"/>
              <a:t> </a:t>
            </a:r>
            <a:r>
              <a:rPr spc="175" dirty="0"/>
              <a:t>become</a:t>
            </a:r>
            <a:r>
              <a:rPr spc="-5" dirty="0"/>
              <a:t> </a:t>
            </a:r>
            <a:r>
              <a:rPr dirty="0"/>
              <a:t>a</a:t>
            </a:r>
            <a:r>
              <a:rPr spc="-10" dirty="0"/>
              <a:t> </a:t>
            </a:r>
            <a:r>
              <a:rPr spc="114" dirty="0"/>
              <a:t>trusted</a:t>
            </a:r>
            <a:r>
              <a:rPr spc="-5" dirty="0"/>
              <a:t> </a:t>
            </a:r>
            <a:r>
              <a:rPr spc="85" dirty="0"/>
              <a:t>name</a:t>
            </a:r>
            <a:r>
              <a:rPr spc="-10" dirty="0"/>
              <a:t> </a:t>
            </a:r>
            <a:r>
              <a:rPr dirty="0"/>
              <a:t>in</a:t>
            </a:r>
            <a:r>
              <a:rPr spc="-5" dirty="0"/>
              <a:t> </a:t>
            </a:r>
            <a:r>
              <a:rPr spc="100" dirty="0"/>
              <a:t>the</a:t>
            </a:r>
            <a:r>
              <a:rPr spc="-10" dirty="0"/>
              <a:t> </a:t>
            </a:r>
            <a:r>
              <a:rPr spc="45" dirty="0"/>
              <a:t>industry.</a:t>
            </a:r>
            <a:r>
              <a:rPr spc="-10" dirty="0"/>
              <a:t> </a:t>
            </a:r>
            <a:r>
              <a:rPr spc="-25" dirty="0"/>
              <a:t>All </a:t>
            </a:r>
            <a:r>
              <a:rPr spc="100" dirty="0"/>
              <a:t>the</a:t>
            </a:r>
            <a:r>
              <a:rPr spc="-120" dirty="0"/>
              <a:t> </a:t>
            </a:r>
            <a:r>
              <a:rPr spc="70" dirty="0"/>
              <a:t>group</a:t>
            </a:r>
            <a:r>
              <a:rPr spc="-120" dirty="0"/>
              <a:t> </a:t>
            </a:r>
            <a:r>
              <a:rPr spc="130" dirty="0"/>
              <a:t>companies</a:t>
            </a:r>
            <a:r>
              <a:rPr spc="-120" dirty="0"/>
              <a:t> </a:t>
            </a:r>
            <a:r>
              <a:rPr spc="65" dirty="0"/>
              <a:t>engaged</a:t>
            </a:r>
            <a:r>
              <a:rPr spc="-120" dirty="0"/>
              <a:t> </a:t>
            </a:r>
            <a:r>
              <a:rPr dirty="0"/>
              <a:t>in</a:t>
            </a:r>
            <a:r>
              <a:rPr spc="-114" dirty="0"/>
              <a:t> </a:t>
            </a:r>
            <a:r>
              <a:rPr spc="65" dirty="0"/>
              <a:t>manufacturing</a:t>
            </a:r>
            <a:r>
              <a:rPr spc="-120" dirty="0"/>
              <a:t> </a:t>
            </a:r>
            <a:r>
              <a:rPr spc="30" dirty="0"/>
              <a:t>are </a:t>
            </a:r>
            <a:r>
              <a:rPr spc="150" dirty="0"/>
              <a:t>accredited</a:t>
            </a:r>
            <a:r>
              <a:rPr spc="545" dirty="0"/>
              <a:t>  </a:t>
            </a:r>
            <a:r>
              <a:rPr spc="150" dirty="0"/>
              <a:t>to</a:t>
            </a:r>
            <a:r>
              <a:rPr spc="545" dirty="0"/>
              <a:t>  </a:t>
            </a:r>
            <a:r>
              <a:rPr dirty="0"/>
              <a:t>ISO/TS</a:t>
            </a:r>
            <a:r>
              <a:rPr spc="545" dirty="0"/>
              <a:t>  </a:t>
            </a:r>
            <a:r>
              <a:rPr dirty="0"/>
              <a:t>16949</a:t>
            </a:r>
            <a:r>
              <a:rPr spc="545" dirty="0"/>
              <a:t>  </a:t>
            </a:r>
            <a:r>
              <a:rPr spc="95" dirty="0"/>
              <a:t>and</a:t>
            </a:r>
            <a:r>
              <a:rPr spc="545" dirty="0"/>
              <a:t>  </a:t>
            </a:r>
            <a:r>
              <a:rPr dirty="0"/>
              <a:t>ISO</a:t>
            </a:r>
            <a:r>
              <a:rPr spc="550" dirty="0"/>
              <a:t>  </a:t>
            </a:r>
            <a:r>
              <a:rPr spc="-35" dirty="0"/>
              <a:t>14001 </a:t>
            </a:r>
            <a:r>
              <a:rPr spc="75" dirty="0"/>
              <a:t>certifications,</a:t>
            </a:r>
            <a:r>
              <a:rPr spc="535" dirty="0"/>
              <a:t>  </a:t>
            </a:r>
            <a:r>
              <a:rPr dirty="0"/>
              <a:t>highlighting</a:t>
            </a:r>
            <a:r>
              <a:rPr spc="540" dirty="0"/>
              <a:t>  </a:t>
            </a:r>
            <a:r>
              <a:rPr spc="60" dirty="0"/>
              <a:t>our</a:t>
            </a:r>
            <a:r>
              <a:rPr spc="535" dirty="0"/>
              <a:t>  </a:t>
            </a:r>
            <a:r>
              <a:rPr spc="135" dirty="0"/>
              <a:t>commitment</a:t>
            </a:r>
            <a:r>
              <a:rPr spc="540" dirty="0"/>
              <a:t>  </a:t>
            </a:r>
            <a:r>
              <a:rPr spc="125" dirty="0"/>
              <a:t>to </a:t>
            </a:r>
            <a:r>
              <a:rPr spc="80" dirty="0"/>
              <a:t>quality</a:t>
            </a:r>
            <a:r>
              <a:rPr spc="-130" dirty="0"/>
              <a:t> </a:t>
            </a:r>
            <a:r>
              <a:rPr spc="95" dirty="0"/>
              <a:t>and</a:t>
            </a:r>
            <a:r>
              <a:rPr spc="-125" dirty="0"/>
              <a:t> </a:t>
            </a:r>
            <a:r>
              <a:rPr spc="65" dirty="0"/>
              <a:t>environmental</a:t>
            </a:r>
            <a:r>
              <a:rPr spc="-125" dirty="0"/>
              <a:t> </a:t>
            </a:r>
            <a:r>
              <a:rPr spc="55" dirty="0"/>
              <a:t>standards.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04486" rIns="0" bIns="0" rtlCol="0">
            <a:spAutoFit/>
          </a:bodyPr>
          <a:lstStyle/>
          <a:p>
            <a:pPr marL="2397760">
              <a:lnSpc>
                <a:spcPct val="100000"/>
              </a:lnSpc>
              <a:spcBef>
                <a:spcPts val="100"/>
              </a:spcBef>
            </a:pPr>
            <a:r>
              <a:rPr spc="-10" dirty="0">
                <a:latin typeface="Tahoma"/>
                <a:cs typeface="Tahoma"/>
              </a:rPr>
              <a:t>ABOUT</a:t>
            </a:r>
            <a:r>
              <a:rPr spc="-515" dirty="0">
                <a:latin typeface="Tahoma"/>
                <a:cs typeface="Tahoma"/>
              </a:rPr>
              <a:t> </a:t>
            </a:r>
            <a:r>
              <a:rPr spc="-35" dirty="0">
                <a:latin typeface="Tahoma"/>
                <a:cs typeface="Tahoma"/>
              </a:rPr>
              <a:t>US</a:t>
            </a:r>
          </a:p>
        </p:txBody>
      </p:sp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03503" y="225207"/>
            <a:ext cx="2076449" cy="100012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90629" y="0"/>
            <a:ext cx="17597755" cy="10287000"/>
            <a:chOff x="690629" y="0"/>
            <a:chExt cx="17597755" cy="10287000"/>
          </a:xfrm>
        </p:grpSpPr>
        <p:sp>
          <p:nvSpPr>
            <p:cNvPr id="3" name="object 3"/>
            <p:cNvSpPr/>
            <p:nvPr/>
          </p:nvSpPr>
          <p:spPr>
            <a:xfrm>
              <a:off x="8772474" y="8735140"/>
              <a:ext cx="4810760" cy="1551940"/>
            </a:xfrm>
            <a:custGeom>
              <a:avLst/>
              <a:gdLst/>
              <a:ahLst/>
              <a:cxnLst/>
              <a:rect l="l" t="t" r="r" b="b"/>
              <a:pathLst>
                <a:path w="4810759" h="1551940">
                  <a:moveTo>
                    <a:pt x="4810335" y="1551858"/>
                  </a:moveTo>
                  <a:lnTo>
                    <a:pt x="0" y="1551858"/>
                  </a:lnTo>
                  <a:lnTo>
                    <a:pt x="2405181" y="0"/>
                  </a:lnTo>
                  <a:lnTo>
                    <a:pt x="4810335" y="1551858"/>
                  </a:lnTo>
                  <a:close/>
                </a:path>
              </a:pathLst>
            </a:custGeom>
            <a:solidFill>
              <a:srgbClr val="FD00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1473791" y="0"/>
              <a:ext cx="6814820" cy="10287000"/>
            </a:xfrm>
            <a:custGeom>
              <a:avLst/>
              <a:gdLst/>
              <a:ahLst/>
              <a:cxnLst/>
              <a:rect l="l" t="t" r="r" b="b"/>
              <a:pathLst>
                <a:path w="6814819" h="10287000">
                  <a:moveTo>
                    <a:pt x="0" y="10286999"/>
                  </a:moveTo>
                  <a:lnTo>
                    <a:pt x="3028257" y="0"/>
                  </a:lnTo>
                  <a:lnTo>
                    <a:pt x="6814208" y="0"/>
                  </a:lnTo>
                  <a:lnTo>
                    <a:pt x="6814208" y="10286999"/>
                  </a:lnTo>
                  <a:lnTo>
                    <a:pt x="0" y="10286999"/>
                  </a:lnTo>
                  <a:close/>
                </a:path>
              </a:pathLst>
            </a:custGeom>
            <a:solidFill>
              <a:srgbClr val="1818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985527" y="0"/>
              <a:ext cx="5719445" cy="10287000"/>
            </a:xfrm>
            <a:custGeom>
              <a:avLst/>
              <a:gdLst/>
              <a:ahLst/>
              <a:cxnLst/>
              <a:rect l="l" t="t" r="r" b="b"/>
              <a:pathLst>
                <a:path w="5719444" h="10287000">
                  <a:moveTo>
                    <a:pt x="3481324" y="3885565"/>
                  </a:moveTo>
                  <a:lnTo>
                    <a:pt x="12" y="6329413"/>
                  </a:lnTo>
                  <a:lnTo>
                    <a:pt x="1502524" y="10287000"/>
                  </a:lnTo>
                  <a:lnTo>
                    <a:pt x="1515541" y="10287000"/>
                  </a:lnTo>
                  <a:lnTo>
                    <a:pt x="3481324" y="3885565"/>
                  </a:lnTo>
                  <a:close/>
                </a:path>
                <a:path w="5719444" h="10287000">
                  <a:moveTo>
                    <a:pt x="5719419" y="0"/>
                  </a:moveTo>
                  <a:lnTo>
                    <a:pt x="1850364" y="0"/>
                  </a:lnTo>
                  <a:lnTo>
                    <a:pt x="3784892" y="2302853"/>
                  </a:lnTo>
                  <a:lnTo>
                    <a:pt x="5719419" y="0"/>
                  </a:lnTo>
                  <a:close/>
                </a:path>
              </a:pathLst>
            </a:custGeom>
            <a:solidFill>
              <a:srgbClr val="0072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220364" y="0"/>
              <a:ext cx="2466291" cy="248932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611408" y="8600316"/>
              <a:ext cx="875913" cy="1686683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9973577" y="11"/>
              <a:ext cx="5706110" cy="6337935"/>
            </a:xfrm>
            <a:custGeom>
              <a:avLst/>
              <a:gdLst/>
              <a:ahLst/>
              <a:cxnLst/>
              <a:rect l="l" t="t" r="r" b="b"/>
              <a:pathLst>
                <a:path w="5706109" h="6337935">
                  <a:moveTo>
                    <a:pt x="5705741" y="0"/>
                  </a:moveTo>
                  <a:lnTo>
                    <a:pt x="5650471" y="0"/>
                  </a:lnTo>
                  <a:lnTo>
                    <a:pt x="21983" y="6312649"/>
                  </a:lnTo>
                  <a:lnTo>
                    <a:pt x="609" y="6328829"/>
                  </a:lnTo>
                  <a:lnTo>
                    <a:pt x="8216" y="6328092"/>
                  </a:lnTo>
                  <a:lnTo>
                    <a:pt x="0" y="6337313"/>
                  </a:lnTo>
                  <a:lnTo>
                    <a:pt x="19494" y="6327000"/>
                  </a:lnTo>
                  <a:lnTo>
                    <a:pt x="3363645" y="6001778"/>
                  </a:lnTo>
                  <a:lnTo>
                    <a:pt x="4591977" y="2854071"/>
                  </a:lnTo>
                  <a:lnTo>
                    <a:pt x="4591304" y="2854579"/>
                  </a:lnTo>
                  <a:lnTo>
                    <a:pt x="5705741" y="0"/>
                  </a:lnTo>
                  <a:close/>
                </a:path>
              </a:pathLst>
            </a:custGeom>
            <a:solidFill>
              <a:srgbClr val="FD00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994882" y="6000341"/>
              <a:ext cx="3371419" cy="49308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260213" y="738088"/>
              <a:ext cx="6027785" cy="9548911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927137" y="6165859"/>
              <a:ext cx="8738235" cy="1574165"/>
            </a:xfrm>
            <a:custGeom>
              <a:avLst/>
              <a:gdLst/>
              <a:ahLst/>
              <a:cxnLst/>
              <a:rect l="l" t="t" r="r" b="b"/>
              <a:pathLst>
                <a:path w="8738235" h="1574165">
                  <a:moveTo>
                    <a:pt x="8737795" y="1573804"/>
                  </a:moveTo>
                  <a:lnTo>
                    <a:pt x="501173" y="1573804"/>
                  </a:lnTo>
                  <a:lnTo>
                    <a:pt x="0" y="0"/>
                  </a:lnTo>
                  <a:lnTo>
                    <a:pt x="8236643" y="0"/>
                  </a:lnTo>
                  <a:lnTo>
                    <a:pt x="8737795" y="1573804"/>
                  </a:lnTo>
                  <a:close/>
                </a:path>
              </a:pathLst>
            </a:custGeom>
            <a:solidFill>
              <a:srgbClr val="0072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90626" y="5955524"/>
              <a:ext cx="1076325" cy="1076325"/>
            </a:xfrm>
            <a:custGeom>
              <a:avLst/>
              <a:gdLst/>
              <a:ahLst/>
              <a:cxnLst/>
              <a:rect l="l" t="t" r="r" b="b"/>
              <a:pathLst>
                <a:path w="1076325" h="1076325">
                  <a:moveTo>
                    <a:pt x="1076325" y="538162"/>
                  </a:moveTo>
                  <a:lnTo>
                    <a:pt x="1074864" y="498576"/>
                  </a:lnTo>
                  <a:lnTo>
                    <a:pt x="1070495" y="459193"/>
                  </a:lnTo>
                  <a:lnTo>
                    <a:pt x="1063244" y="420243"/>
                  </a:lnTo>
                  <a:lnTo>
                    <a:pt x="1053147" y="381939"/>
                  </a:lnTo>
                  <a:lnTo>
                    <a:pt x="1040257" y="344474"/>
                  </a:lnTo>
                  <a:lnTo>
                    <a:pt x="1024648" y="308063"/>
                  </a:lnTo>
                  <a:lnTo>
                    <a:pt x="1006398" y="272897"/>
                  </a:lnTo>
                  <a:lnTo>
                    <a:pt x="985621" y="239166"/>
                  </a:lnTo>
                  <a:lnTo>
                    <a:pt x="962418" y="207073"/>
                  </a:lnTo>
                  <a:lnTo>
                    <a:pt x="936917" y="176758"/>
                  </a:lnTo>
                  <a:lnTo>
                    <a:pt x="909243" y="148399"/>
                  </a:lnTo>
                  <a:lnTo>
                    <a:pt x="879563" y="122148"/>
                  </a:lnTo>
                  <a:lnTo>
                    <a:pt x="848042" y="98171"/>
                  </a:lnTo>
                  <a:lnTo>
                    <a:pt x="814832" y="76568"/>
                  </a:lnTo>
                  <a:lnTo>
                    <a:pt x="780122" y="57454"/>
                  </a:lnTo>
                  <a:lnTo>
                    <a:pt x="744105" y="40957"/>
                  </a:lnTo>
                  <a:lnTo>
                    <a:pt x="706970" y="27165"/>
                  </a:lnTo>
                  <a:lnTo>
                    <a:pt x="668921" y="16129"/>
                  </a:lnTo>
                  <a:lnTo>
                    <a:pt x="630161" y="7924"/>
                  </a:lnTo>
                  <a:lnTo>
                    <a:pt x="590905" y="2590"/>
                  </a:lnTo>
                  <a:lnTo>
                    <a:pt x="551370" y="165"/>
                  </a:lnTo>
                  <a:lnTo>
                    <a:pt x="538162" y="0"/>
                  </a:lnTo>
                  <a:lnTo>
                    <a:pt x="524954" y="165"/>
                  </a:lnTo>
                  <a:lnTo>
                    <a:pt x="485406" y="2590"/>
                  </a:lnTo>
                  <a:lnTo>
                    <a:pt x="446151" y="7924"/>
                  </a:lnTo>
                  <a:lnTo>
                    <a:pt x="407390" y="16129"/>
                  </a:lnTo>
                  <a:lnTo>
                    <a:pt x="369341" y="27165"/>
                  </a:lnTo>
                  <a:lnTo>
                    <a:pt x="332206" y="40957"/>
                  </a:lnTo>
                  <a:lnTo>
                    <a:pt x="296202" y="57454"/>
                  </a:lnTo>
                  <a:lnTo>
                    <a:pt x="261493" y="76568"/>
                  </a:lnTo>
                  <a:lnTo>
                    <a:pt x="228269" y="98171"/>
                  </a:lnTo>
                  <a:lnTo>
                    <a:pt x="196761" y="122148"/>
                  </a:lnTo>
                  <a:lnTo>
                    <a:pt x="167081" y="148399"/>
                  </a:lnTo>
                  <a:lnTo>
                    <a:pt x="139407" y="176758"/>
                  </a:lnTo>
                  <a:lnTo>
                    <a:pt x="113893" y="207073"/>
                  </a:lnTo>
                  <a:lnTo>
                    <a:pt x="90690" y="239166"/>
                  </a:lnTo>
                  <a:lnTo>
                    <a:pt x="69913" y="272897"/>
                  </a:lnTo>
                  <a:lnTo>
                    <a:pt x="51663" y="308063"/>
                  </a:lnTo>
                  <a:lnTo>
                    <a:pt x="36055" y="344474"/>
                  </a:lnTo>
                  <a:lnTo>
                    <a:pt x="23164" y="381939"/>
                  </a:lnTo>
                  <a:lnTo>
                    <a:pt x="13068" y="420243"/>
                  </a:lnTo>
                  <a:lnTo>
                    <a:pt x="5816" y="459193"/>
                  </a:lnTo>
                  <a:lnTo>
                    <a:pt x="1460" y="498576"/>
                  </a:lnTo>
                  <a:lnTo>
                    <a:pt x="0" y="538162"/>
                  </a:lnTo>
                  <a:lnTo>
                    <a:pt x="165" y="551370"/>
                  </a:lnTo>
                  <a:lnTo>
                    <a:pt x="2590" y="590905"/>
                  </a:lnTo>
                  <a:lnTo>
                    <a:pt x="7924" y="630161"/>
                  </a:lnTo>
                  <a:lnTo>
                    <a:pt x="16129" y="668921"/>
                  </a:lnTo>
                  <a:lnTo>
                    <a:pt x="27165" y="706970"/>
                  </a:lnTo>
                  <a:lnTo>
                    <a:pt x="40957" y="744105"/>
                  </a:lnTo>
                  <a:lnTo>
                    <a:pt x="57454" y="780122"/>
                  </a:lnTo>
                  <a:lnTo>
                    <a:pt x="76555" y="814832"/>
                  </a:lnTo>
                  <a:lnTo>
                    <a:pt x="98171" y="848042"/>
                  </a:lnTo>
                  <a:lnTo>
                    <a:pt x="122148" y="879563"/>
                  </a:lnTo>
                  <a:lnTo>
                    <a:pt x="148386" y="909243"/>
                  </a:lnTo>
                  <a:lnTo>
                    <a:pt x="176745" y="936917"/>
                  </a:lnTo>
                  <a:lnTo>
                    <a:pt x="207073" y="962418"/>
                  </a:lnTo>
                  <a:lnTo>
                    <a:pt x="239166" y="985621"/>
                  </a:lnTo>
                  <a:lnTo>
                    <a:pt x="272897" y="1006411"/>
                  </a:lnTo>
                  <a:lnTo>
                    <a:pt x="308063" y="1024648"/>
                  </a:lnTo>
                  <a:lnTo>
                    <a:pt x="344474" y="1040257"/>
                  </a:lnTo>
                  <a:lnTo>
                    <a:pt x="381939" y="1053147"/>
                  </a:lnTo>
                  <a:lnTo>
                    <a:pt x="420243" y="1063244"/>
                  </a:lnTo>
                  <a:lnTo>
                    <a:pt x="459193" y="1070495"/>
                  </a:lnTo>
                  <a:lnTo>
                    <a:pt x="498576" y="1074864"/>
                  </a:lnTo>
                  <a:lnTo>
                    <a:pt x="538162" y="1076325"/>
                  </a:lnTo>
                  <a:lnTo>
                    <a:pt x="551370" y="1076159"/>
                  </a:lnTo>
                  <a:lnTo>
                    <a:pt x="590905" y="1073734"/>
                  </a:lnTo>
                  <a:lnTo>
                    <a:pt x="630161" y="1068400"/>
                  </a:lnTo>
                  <a:lnTo>
                    <a:pt x="668921" y="1060196"/>
                  </a:lnTo>
                  <a:lnTo>
                    <a:pt x="706970" y="1049159"/>
                  </a:lnTo>
                  <a:lnTo>
                    <a:pt x="744105" y="1035354"/>
                  </a:lnTo>
                  <a:lnTo>
                    <a:pt x="780122" y="1018857"/>
                  </a:lnTo>
                  <a:lnTo>
                    <a:pt x="814832" y="999756"/>
                  </a:lnTo>
                  <a:lnTo>
                    <a:pt x="848042" y="978154"/>
                  </a:lnTo>
                  <a:lnTo>
                    <a:pt x="879563" y="954163"/>
                  </a:lnTo>
                  <a:lnTo>
                    <a:pt x="909243" y="927925"/>
                  </a:lnTo>
                  <a:lnTo>
                    <a:pt x="936917" y="899566"/>
                  </a:lnTo>
                  <a:lnTo>
                    <a:pt x="962418" y="869251"/>
                  </a:lnTo>
                  <a:lnTo>
                    <a:pt x="985621" y="837145"/>
                  </a:lnTo>
                  <a:lnTo>
                    <a:pt x="1006398" y="803414"/>
                  </a:lnTo>
                  <a:lnTo>
                    <a:pt x="1024648" y="768261"/>
                  </a:lnTo>
                  <a:lnTo>
                    <a:pt x="1040257" y="731837"/>
                  </a:lnTo>
                  <a:lnTo>
                    <a:pt x="1053147" y="694372"/>
                  </a:lnTo>
                  <a:lnTo>
                    <a:pt x="1063244" y="656082"/>
                  </a:lnTo>
                  <a:lnTo>
                    <a:pt x="1070495" y="617131"/>
                  </a:lnTo>
                  <a:lnTo>
                    <a:pt x="1074864" y="577748"/>
                  </a:lnTo>
                  <a:lnTo>
                    <a:pt x="1076325" y="538162"/>
                  </a:lnTo>
                  <a:close/>
                </a:path>
              </a:pathLst>
            </a:custGeom>
            <a:solidFill>
              <a:srgbClr val="1818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19016" y="6488349"/>
              <a:ext cx="165785" cy="17609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76208" y="6487865"/>
              <a:ext cx="167575" cy="177559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945883" y="6186359"/>
              <a:ext cx="570230" cy="571500"/>
            </a:xfrm>
            <a:custGeom>
              <a:avLst/>
              <a:gdLst/>
              <a:ahLst/>
              <a:cxnLst/>
              <a:rect l="l" t="t" r="r" b="b"/>
              <a:pathLst>
                <a:path w="570230" h="571500">
                  <a:moveTo>
                    <a:pt x="436245" y="158648"/>
                  </a:moveTo>
                  <a:lnTo>
                    <a:pt x="431304" y="117043"/>
                  </a:lnTo>
                  <a:lnTo>
                    <a:pt x="412242" y="70497"/>
                  </a:lnTo>
                  <a:lnTo>
                    <a:pt x="379501" y="33413"/>
                  </a:lnTo>
                  <a:lnTo>
                    <a:pt x="350189" y="16827"/>
                  </a:lnTo>
                  <a:lnTo>
                    <a:pt x="350189" y="145529"/>
                  </a:lnTo>
                  <a:lnTo>
                    <a:pt x="350189" y="153987"/>
                  </a:lnTo>
                  <a:lnTo>
                    <a:pt x="334314" y="192354"/>
                  </a:lnTo>
                  <a:lnTo>
                    <a:pt x="294220" y="213817"/>
                  </a:lnTo>
                  <a:lnTo>
                    <a:pt x="290029" y="214223"/>
                  </a:lnTo>
                  <a:lnTo>
                    <a:pt x="281571" y="214223"/>
                  </a:lnTo>
                  <a:lnTo>
                    <a:pt x="243268" y="198335"/>
                  </a:lnTo>
                  <a:lnTo>
                    <a:pt x="221830" y="158191"/>
                  </a:lnTo>
                  <a:lnTo>
                    <a:pt x="221424" y="153987"/>
                  </a:lnTo>
                  <a:lnTo>
                    <a:pt x="221424" y="145529"/>
                  </a:lnTo>
                  <a:lnTo>
                    <a:pt x="237286" y="107175"/>
                  </a:lnTo>
                  <a:lnTo>
                    <a:pt x="277393" y="85712"/>
                  </a:lnTo>
                  <a:lnTo>
                    <a:pt x="281571" y="85293"/>
                  </a:lnTo>
                  <a:lnTo>
                    <a:pt x="290029" y="85293"/>
                  </a:lnTo>
                  <a:lnTo>
                    <a:pt x="328333" y="101180"/>
                  </a:lnTo>
                  <a:lnTo>
                    <a:pt x="349770" y="141338"/>
                  </a:lnTo>
                  <a:lnTo>
                    <a:pt x="350189" y="145529"/>
                  </a:lnTo>
                  <a:lnTo>
                    <a:pt x="350189" y="16827"/>
                  </a:lnTo>
                  <a:lnTo>
                    <a:pt x="336156" y="8877"/>
                  </a:lnTo>
                  <a:lnTo>
                    <a:pt x="285330" y="0"/>
                  </a:lnTo>
                  <a:lnTo>
                    <a:pt x="236093" y="8318"/>
                  </a:lnTo>
                  <a:lnTo>
                    <a:pt x="193738" y="31369"/>
                  </a:lnTo>
                  <a:lnTo>
                    <a:pt x="161099" y="66357"/>
                  </a:lnTo>
                  <a:lnTo>
                    <a:pt x="140995" y="110426"/>
                  </a:lnTo>
                  <a:lnTo>
                    <a:pt x="135166" y="155778"/>
                  </a:lnTo>
                  <a:lnTo>
                    <a:pt x="143383" y="210375"/>
                  </a:lnTo>
                  <a:lnTo>
                    <a:pt x="172364" y="285381"/>
                  </a:lnTo>
                  <a:lnTo>
                    <a:pt x="191681" y="320408"/>
                  </a:lnTo>
                  <a:lnTo>
                    <a:pt x="215277" y="357035"/>
                  </a:lnTo>
                  <a:lnTo>
                    <a:pt x="241084" y="392226"/>
                  </a:lnTo>
                  <a:lnTo>
                    <a:pt x="272923" y="430911"/>
                  </a:lnTo>
                  <a:lnTo>
                    <a:pt x="276186" y="435508"/>
                  </a:lnTo>
                  <a:lnTo>
                    <a:pt x="313067" y="413639"/>
                  </a:lnTo>
                  <a:lnTo>
                    <a:pt x="345884" y="369519"/>
                  </a:lnTo>
                  <a:lnTo>
                    <a:pt x="376110" y="324713"/>
                  </a:lnTo>
                  <a:lnTo>
                    <a:pt x="395782" y="290944"/>
                  </a:lnTo>
                  <a:lnTo>
                    <a:pt x="416991" y="244843"/>
                  </a:lnTo>
                  <a:lnTo>
                    <a:pt x="430504" y="201917"/>
                  </a:lnTo>
                  <a:lnTo>
                    <a:pt x="436245" y="158648"/>
                  </a:lnTo>
                  <a:close/>
                </a:path>
                <a:path w="570230" h="571500">
                  <a:moveTo>
                    <a:pt x="569683" y="554062"/>
                  </a:moveTo>
                  <a:lnTo>
                    <a:pt x="568248" y="546785"/>
                  </a:lnTo>
                  <a:lnTo>
                    <a:pt x="559193" y="525411"/>
                  </a:lnTo>
                  <a:lnTo>
                    <a:pt x="352602" y="418909"/>
                  </a:lnTo>
                  <a:lnTo>
                    <a:pt x="336943" y="437261"/>
                  </a:lnTo>
                  <a:lnTo>
                    <a:pt x="323151" y="451866"/>
                  </a:lnTo>
                  <a:lnTo>
                    <a:pt x="291338" y="476326"/>
                  </a:lnTo>
                  <a:lnTo>
                    <a:pt x="288531" y="476770"/>
                  </a:lnTo>
                  <a:lnTo>
                    <a:pt x="282765" y="476681"/>
                  </a:lnTo>
                  <a:lnTo>
                    <a:pt x="242938" y="445770"/>
                  </a:lnTo>
                  <a:lnTo>
                    <a:pt x="218554" y="418477"/>
                  </a:lnTo>
                  <a:lnTo>
                    <a:pt x="9804" y="527202"/>
                  </a:lnTo>
                  <a:lnTo>
                    <a:pt x="0" y="554062"/>
                  </a:lnTo>
                  <a:lnTo>
                    <a:pt x="292" y="556971"/>
                  </a:lnTo>
                  <a:lnTo>
                    <a:pt x="16408" y="571500"/>
                  </a:lnTo>
                  <a:lnTo>
                    <a:pt x="551802" y="571500"/>
                  </a:lnTo>
                  <a:lnTo>
                    <a:pt x="553262" y="571500"/>
                  </a:lnTo>
                  <a:lnTo>
                    <a:pt x="569379" y="556971"/>
                  </a:lnTo>
                  <a:lnTo>
                    <a:pt x="569683" y="554062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74762" y="3063514"/>
              <a:ext cx="8072755" cy="1120140"/>
            </a:xfrm>
            <a:custGeom>
              <a:avLst/>
              <a:gdLst/>
              <a:ahLst/>
              <a:cxnLst/>
              <a:rect l="l" t="t" r="r" b="b"/>
              <a:pathLst>
                <a:path w="8072755" h="1120139">
                  <a:moveTo>
                    <a:pt x="8072477" y="1119808"/>
                  </a:moveTo>
                  <a:lnTo>
                    <a:pt x="501066" y="1119808"/>
                  </a:lnTo>
                  <a:lnTo>
                    <a:pt x="0" y="0"/>
                  </a:lnTo>
                  <a:lnTo>
                    <a:pt x="7571402" y="0"/>
                  </a:lnTo>
                  <a:lnTo>
                    <a:pt x="8072477" y="1119808"/>
                  </a:lnTo>
                  <a:close/>
                </a:path>
              </a:pathLst>
            </a:custGeom>
            <a:solidFill>
              <a:srgbClr val="0072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38251" y="2853181"/>
              <a:ext cx="1076325" cy="1076325"/>
            </a:xfrm>
            <a:custGeom>
              <a:avLst/>
              <a:gdLst/>
              <a:ahLst/>
              <a:cxnLst/>
              <a:rect l="l" t="t" r="r" b="b"/>
              <a:pathLst>
                <a:path w="1076325" h="1076325">
                  <a:moveTo>
                    <a:pt x="1076325" y="538162"/>
                  </a:moveTo>
                  <a:lnTo>
                    <a:pt x="1074864" y="498576"/>
                  </a:lnTo>
                  <a:lnTo>
                    <a:pt x="1070495" y="459193"/>
                  </a:lnTo>
                  <a:lnTo>
                    <a:pt x="1063244" y="420243"/>
                  </a:lnTo>
                  <a:lnTo>
                    <a:pt x="1053147" y="381939"/>
                  </a:lnTo>
                  <a:lnTo>
                    <a:pt x="1040257" y="344474"/>
                  </a:lnTo>
                  <a:lnTo>
                    <a:pt x="1024648" y="308063"/>
                  </a:lnTo>
                  <a:lnTo>
                    <a:pt x="1006398" y="272897"/>
                  </a:lnTo>
                  <a:lnTo>
                    <a:pt x="985621" y="239166"/>
                  </a:lnTo>
                  <a:lnTo>
                    <a:pt x="962418" y="207060"/>
                  </a:lnTo>
                  <a:lnTo>
                    <a:pt x="936917" y="176745"/>
                  </a:lnTo>
                  <a:lnTo>
                    <a:pt x="909243" y="148386"/>
                  </a:lnTo>
                  <a:lnTo>
                    <a:pt x="879563" y="122148"/>
                  </a:lnTo>
                  <a:lnTo>
                    <a:pt x="848042" y="98171"/>
                  </a:lnTo>
                  <a:lnTo>
                    <a:pt x="814832" y="76555"/>
                  </a:lnTo>
                  <a:lnTo>
                    <a:pt x="780122" y="57454"/>
                  </a:lnTo>
                  <a:lnTo>
                    <a:pt x="744105" y="40957"/>
                  </a:lnTo>
                  <a:lnTo>
                    <a:pt x="706970" y="27152"/>
                  </a:lnTo>
                  <a:lnTo>
                    <a:pt x="668921" y="16129"/>
                  </a:lnTo>
                  <a:lnTo>
                    <a:pt x="630161" y="7912"/>
                  </a:lnTo>
                  <a:lnTo>
                    <a:pt x="590905" y="2590"/>
                  </a:lnTo>
                  <a:lnTo>
                    <a:pt x="551370" y="152"/>
                  </a:lnTo>
                  <a:lnTo>
                    <a:pt x="538162" y="0"/>
                  </a:lnTo>
                  <a:lnTo>
                    <a:pt x="524954" y="152"/>
                  </a:lnTo>
                  <a:lnTo>
                    <a:pt x="485406" y="2590"/>
                  </a:lnTo>
                  <a:lnTo>
                    <a:pt x="446151" y="7912"/>
                  </a:lnTo>
                  <a:lnTo>
                    <a:pt x="407390" y="16129"/>
                  </a:lnTo>
                  <a:lnTo>
                    <a:pt x="369341" y="27152"/>
                  </a:lnTo>
                  <a:lnTo>
                    <a:pt x="332206" y="40957"/>
                  </a:lnTo>
                  <a:lnTo>
                    <a:pt x="296202" y="57454"/>
                  </a:lnTo>
                  <a:lnTo>
                    <a:pt x="261493" y="76555"/>
                  </a:lnTo>
                  <a:lnTo>
                    <a:pt x="228269" y="98171"/>
                  </a:lnTo>
                  <a:lnTo>
                    <a:pt x="196761" y="122148"/>
                  </a:lnTo>
                  <a:lnTo>
                    <a:pt x="167081" y="148386"/>
                  </a:lnTo>
                  <a:lnTo>
                    <a:pt x="139407" y="176745"/>
                  </a:lnTo>
                  <a:lnTo>
                    <a:pt x="113893" y="207060"/>
                  </a:lnTo>
                  <a:lnTo>
                    <a:pt x="90690" y="239166"/>
                  </a:lnTo>
                  <a:lnTo>
                    <a:pt x="69913" y="272897"/>
                  </a:lnTo>
                  <a:lnTo>
                    <a:pt x="51663" y="308063"/>
                  </a:lnTo>
                  <a:lnTo>
                    <a:pt x="36055" y="344474"/>
                  </a:lnTo>
                  <a:lnTo>
                    <a:pt x="23164" y="381939"/>
                  </a:lnTo>
                  <a:lnTo>
                    <a:pt x="13068" y="420243"/>
                  </a:lnTo>
                  <a:lnTo>
                    <a:pt x="5816" y="459193"/>
                  </a:lnTo>
                  <a:lnTo>
                    <a:pt x="1460" y="498576"/>
                  </a:lnTo>
                  <a:lnTo>
                    <a:pt x="0" y="538162"/>
                  </a:lnTo>
                  <a:lnTo>
                    <a:pt x="165" y="551370"/>
                  </a:lnTo>
                  <a:lnTo>
                    <a:pt x="2590" y="590905"/>
                  </a:lnTo>
                  <a:lnTo>
                    <a:pt x="7924" y="630161"/>
                  </a:lnTo>
                  <a:lnTo>
                    <a:pt x="16129" y="668921"/>
                  </a:lnTo>
                  <a:lnTo>
                    <a:pt x="27165" y="706970"/>
                  </a:lnTo>
                  <a:lnTo>
                    <a:pt x="40957" y="744105"/>
                  </a:lnTo>
                  <a:lnTo>
                    <a:pt x="57454" y="780122"/>
                  </a:lnTo>
                  <a:lnTo>
                    <a:pt x="76555" y="814832"/>
                  </a:lnTo>
                  <a:lnTo>
                    <a:pt x="98171" y="848042"/>
                  </a:lnTo>
                  <a:lnTo>
                    <a:pt x="122148" y="879563"/>
                  </a:lnTo>
                  <a:lnTo>
                    <a:pt x="148386" y="909243"/>
                  </a:lnTo>
                  <a:lnTo>
                    <a:pt x="176745" y="936904"/>
                  </a:lnTo>
                  <a:lnTo>
                    <a:pt x="207073" y="962418"/>
                  </a:lnTo>
                  <a:lnTo>
                    <a:pt x="239166" y="985621"/>
                  </a:lnTo>
                  <a:lnTo>
                    <a:pt x="272897" y="1006398"/>
                  </a:lnTo>
                  <a:lnTo>
                    <a:pt x="308063" y="1024648"/>
                  </a:lnTo>
                  <a:lnTo>
                    <a:pt x="344474" y="1040257"/>
                  </a:lnTo>
                  <a:lnTo>
                    <a:pt x="381939" y="1053147"/>
                  </a:lnTo>
                  <a:lnTo>
                    <a:pt x="420243" y="1063244"/>
                  </a:lnTo>
                  <a:lnTo>
                    <a:pt x="459193" y="1070495"/>
                  </a:lnTo>
                  <a:lnTo>
                    <a:pt x="498576" y="1074864"/>
                  </a:lnTo>
                  <a:lnTo>
                    <a:pt x="538162" y="1076312"/>
                  </a:lnTo>
                  <a:lnTo>
                    <a:pt x="551370" y="1076159"/>
                  </a:lnTo>
                  <a:lnTo>
                    <a:pt x="590905" y="1073734"/>
                  </a:lnTo>
                  <a:lnTo>
                    <a:pt x="630161" y="1068400"/>
                  </a:lnTo>
                  <a:lnTo>
                    <a:pt x="668921" y="1060183"/>
                  </a:lnTo>
                  <a:lnTo>
                    <a:pt x="706970" y="1049159"/>
                  </a:lnTo>
                  <a:lnTo>
                    <a:pt x="744105" y="1035354"/>
                  </a:lnTo>
                  <a:lnTo>
                    <a:pt x="780122" y="1018857"/>
                  </a:lnTo>
                  <a:lnTo>
                    <a:pt x="814832" y="999756"/>
                  </a:lnTo>
                  <a:lnTo>
                    <a:pt x="848042" y="978154"/>
                  </a:lnTo>
                  <a:lnTo>
                    <a:pt x="879563" y="954163"/>
                  </a:lnTo>
                  <a:lnTo>
                    <a:pt x="909243" y="927925"/>
                  </a:lnTo>
                  <a:lnTo>
                    <a:pt x="936917" y="899566"/>
                  </a:lnTo>
                  <a:lnTo>
                    <a:pt x="962418" y="869251"/>
                  </a:lnTo>
                  <a:lnTo>
                    <a:pt x="985621" y="837145"/>
                  </a:lnTo>
                  <a:lnTo>
                    <a:pt x="1006398" y="803414"/>
                  </a:lnTo>
                  <a:lnTo>
                    <a:pt x="1024648" y="768248"/>
                  </a:lnTo>
                  <a:lnTo>
                    <a:pt x="1040257" y="731837"/>
                  </a:lnTo>
                  <a:lnTo>
                    <a:pt x="1053147" y="694372"/>
                  </a:lnTo>
                  <a:lnTo>
                    <a:pt x="1063244" y="656069"/>
                  </a:lnTo>
                  <a:lnTo>
                    <a:pt x="1070495" y="617118"/>
                  </a:lnTo>
                  <a:lnTo>
                    <a:pt x="1074864" y="577735"/>
                  </a:lnTo>
                  <a:lnTo>
                    <a:pt x="1076325" y="538162"/>
                  </a:lnTo>
                  <a:close/>
                </a:path>
              </a:pathLst>
            </a:custGeom>
            <a:solidFill>
              <a:srgbClr val="1818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116715" y="3202922"/>
              <a:ext cx="262255" cy="387985"/>
            </a:xfrm>
            <a:custGeom>
              <a:avLst/>
              <a:gdLst/>
              <a:ahLst/>
              <a:cxnLst/>
              <a:rect l="l" t="t" r="r" b="b"/>
              <a:pathLst>
                <a:path w="262255" h="387985">
                  <a:moveTo>
                    <a:pt x="222998" y="387600"/>
                  </a:moveTo>
                  <a:lnTo>
                    <a:pt x="180626" y="378766"/>
                  </a:lnTo>
                  <a:lnTo>
                    <a:pt x="147692" y="354955"/>
                  </a:lnTo>
                  <a:lnTo>
                    <a:pt x="115195" y="322378"/>
                  </a:lnTo>
                  <a:lnTo>
                    <a:pt x="84395" y="283186"/>
                  </a:lnTo>
                  <a:lnTo>
                    <a:pt x="56554" y="239531"/>
                  </a:lnTo>
                  <a:lnTo>
                    <a:pt x="32933" y="193563"/>
                  </a:lnTo>
                  <a:lnTo>
                    <a:pt x="14793" y="147434"/>
                  </a:lnTo>
                  <a:lnTo>
                    <a:pt x="3394" y="103295"/>
                  </a:lnTo>
                  <a:lnTo>
                    <a:pt x="0" y="63298"/>
                  </a:lnTo>
                  <a:lnTo>
                    <a:pt x="4136" y="41025"/>
                  </a:lnTo>
                  <a:lnTo>
                    <a:pt x="14302" y="24475"/>
                  </a:lnTo>
                  <a:lnTo>
                    <a:pt x="29270" y="11512"/>
                  </a:lnTo>
                  <a:lnTo>
                    <a:pt x="47811" y="0"/>
                  </a:lnTo>
                  <a:lnTo>
                    <a:pt x="107396" y="103209"/>
                  </a:lnTo>
                  <a:lnTo>
                    <a:pt x="90802" y="124961"/>
                  </a:lnTo>
                  <a:lnTo>
                    <a:pt x="89333" y="157199"/>
                  </a:lnTo>
                  <a:lnTo>
                    <a:pt x="99952" y="193989"/>
                  </a:lnTo>
                  <a:lnTo>
                    <a:pt x="119621" y="229398"/>
                  </a:lnTo>
                  <a:lnTo>
                    <a:pt x="145301" y="257493"/>
                  </a:lnTo>
                  <a:lnTo>
                    <a:pt x="173954" y="272340"/>
                  </a:lnTo>
                  <a:lnTo>
                    <a:pt x="202543" y="268006"/>
                  </a:lnTo>
                  <a:lnTo>
                    <a:pt x="262130" y="371213"/>
                  </a:lnTo>
                  <a:lnTo>
                    <a:pt x="242376" y="381525"/>
                  </a:lnTo>
                  <a:lnTo>
                    <a:pt x="222998" y="38760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70730" y="3162274"/>
              <a:ext cx="116072" cy="14471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24193" y="3428081"/>
              <a:ext cx="116072" cy="144716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963310" y="3063514"/>
              <a:ext cx="628650" cy="628650"/>
            </a:xfrm>
            <a:custGeom>
              <a:avLst/>
              <a:gdLst/>
              <a:ahLst/>
              <a:cxnLst/>
              <a:rect l="l" t="t" r="r" b="b"/>
              <a:pathLst>
                <a:path w="628650" h="628650">
                  <a:moveTo>
                    <a:pt x="314236" y="0"/>
                  </a:moveTo>
                  <a:close/>
                </a:path>
                <a:path w="628650" h="628650">
                  <a:moveTo>
                    <a:pt x="314232" y="628454"/>
                  </a:moveTo>
                  <a:lnTo>
                    <a:pt x="263231" y="624270"/>
                  </a:lnTo>
                  <a:lnTo>
                    <a:pt x="214874" y="612369"/>
                  </a:lnTo>
                  <a:lnTo>
                    <a:pt x="169793" y="593328"/>
                  </a:lnTo>
                  <a:lnTo>
                    <a:pt x="128635" y="567792"/>
                  </a:lnTo>
                  <a:lnTo>
                    <a:pt x="92044" y="536407"/>
                  </a:lnTo>
                  <a:lnTo>
                    <a:pt x="60662" y="499814"/>
                  </a:lnTo>
                  <a:lnTo>
                    <a:pt x="35127" y="458654"/>
                  </a:lnTo>
                  <a:lnTo>
                    <a:pt x="16085" y="413573"/>
                  </a:lnTo>
                  <a:lnTo>
                    <a:pt x="4184" y="365217"/>
                  </a:lnTo>
                  <a:lnTo>
                    <a:pt x="73" y="314233"/>
                  </a:lnTo>
                  <a:lnTo>
                    <a:pt x="4184" y="263234"/>
                  </a:lnTo>
                  <a:lnTo>
                    <a:pt x="16084" y="214877"/>
                  </a:lnTo>
                  <a:lnTo>
                    <a:pt x="35126" y="169795"/>
                  </a:lnTo>
                  <a:lnTo>
                    <a:pt x="60663" y="128635"/>
                  </a:lnTo>
                  <a:lnTo>
                    <a:pt x="92048" y="92044"/>
                  </a:lnTo>
                  <a:lnTo>
                    <a:pt x="128640" y="60662"/>
                  </a:lnTo>
                  <a:lnTo>
                    <a:pt x="169803" y="35126"/>
                  </a:lnTo>
                  <a:lnTo>
                    <a:pt x="214887" y="16084"/>
                  </a:lnTo>
                  <a:lnTo>
                    <a:pt x="263246" y="4184"/>
                  </a:lnTo>
                  <a:lnTo>
                    <a:pt x="314222" y="73"/>
                  </a:lnTo>
                  <a:lnTo>
                    <a:pt x="365222" y="4184"/>
                  </a:lnTo>
                  <a:lnTo>
                    <a:pt x="413579" y="16085"/>
                  </a:lnTo>
                  <a:lnTo>
                    <a:pt x="458661" y="35127"/>
                  </a:lnTo>
                  <a:lnTo>
                    <a:pt x="462452" y="37479"/>
                  </a:lnTo>
                  <a:lnTo>
                    <a:pt x="314222" y="37479"/>
                  </a:lnTo>
                  <a:lnTo>
                    <a:pt x="258499" y="43108"/>
                  </a:lnTo>
                  <a:lnTo>
                    <a:pt x="206575" y="59248"/>
                  </a:lnTo>
                  <a:lnTo>
                    <a:pt x="159572" y="84784"/>
                  </a:lnTo>
                  <a:lnTo>
                    <a:pt x="118604" y="118599"/>
                  </a:lnTo>
                  <a:lnTo>
                    <a:pt x="84792" y="159569"/>
                  </a:lnTo>
                  <a:lnTo>
                    <a:pt x="59256" y="206576"/>
                  </a:lnTo>
                  <a:lnTo>
                    <a:pt x="43115" y="258499"/>
                  </a:lnTo>
                  <a:lnTo>
                    <a:pt x="37487" y="314214"/>
                  </a:lnTo>
                  <a:lnTo>
                    <a:pt x="43115" y="369959"/>
                  </a:lnTo>
                  <a:lnTo>
                    <a:pt x="59254" y="421879"/>
                  </a:lnTo>
                  <a:lnTo>
                    <a:pt x="84788" y="468882"/>
                  </a:lnTo>
                  <a:lnTo>
                    <a:pt x="118607" y="509855"/>
                  </a:lnTo>
                  <a:lnTo>
                    <a:pt x="159583" y="543670"/>
                  </a:lnTo>
                  <a:lnTo>
                    <a:pt x="206590" y="569204"/>
                  </a:lnTo>
                  <a:lnTo>
                    <a:pt x="258507" y="585343"/>
                  </a:lnTo>
                  <a:lnTo>
                    <a:pt x="314229" y="590971"/>
                  </a:lnTo>
                  <a:lnTo>
                    <a:pt x="462451" y="590971"/>
                  </a:lnTo>
                  <a:lnTo>
                    <a:pt x="458651" y="593329"/>
                  </a:lnTo>
                  <a:lnTo>
                    <a:pt x="413567" y="612370"/>
                  </a:lnTo>
                  <a:lnTo>
                    <a:pt x="365207" y="624270"/>
                  </a:lnTo>
                  <a:lnTo>
                    <a:pt x="314232" y="628382"/>
                  </a:lnTo>
                  <a:close/>
                </a:path>
                <a:path w="628650" h="628650">
                  <a:moveTo>
                    <a:pt x="314236" y="37552"/>
                  </a:moveTo>
                  <a:close/>
                </a:path>
                <a:path w="628650" h="628650">
                  <a:moveTo>
                    <a:pt x="462451" y="590971"/>
                  </a:moveTo>
                  <a:lnTo>
                    <a:pt x="314243" y="590971"/>
                  </a:lnTo>
                  <a:lnTo>
                    <a:pt x="369965" y="585343"/>
                  </a:lnTo>
                  <a:lnTo>
                    <a:pt x="421889" y="569202"/>
                  </a:lnTo>
                  <a:lnTo>
                    <a:pt x="468893" y="543666"/>
                  </a:lnTo>
                  <a:lnTo>
                    <a:pt x="509861" y="509851"/>
                  </a:lnTo>
                  <a:lnTo>
                    <a:pt x="543673" y="468881"/>
                  </a:lnTo>
                  <a:lnTo>
                    <a:pt x="569209" y="421875"/>
                  </a:lnTo>
                  <a:lnTo>
                    <a:pt x="585349" y="369951"/>
                  </a:lnTo>
                  <a:lnTo>
                    <a:pt x="590978" y="314229"/>
                  </a:lnTo>
                  <a:lnTo>
                    <a:pt x="585349" y="258492"/>
                  </a:lnTo>
                  <a:lnTo>
                    <a:pt x="569211" y="206571"/>
                  </a:lnTo>
                  <a:lnTo>
                    <a:pt x="543676" y="159569"/>
                  </a:lnTo>
                  <a:lnTo>
                    <a:pt x="509857" y="118596"/>
                  </a:lnTo>
                  <a:lnTo>
                    <a:pt x="468881" y="84780"/>
                  </a:lnTo>
                  <a:lnTo>
                    <a:pt x="421875" y="59246"/>
                  </a:lnTo>
                  <a:lnTo>
                    <a:pt x="369957" y="43107"/>
                  </a:lnTo>
                  <a:lnTo>
                    <a:pt x="314236" y="37479"/>
                  </a:lnTo>
                  <a:lnTo>
                    <a:pt x="462452" y="37479"/>
                  </a:lnTo>
                  <a:lnTo>
                    <a:pt x="499819" y="60663"/>
                  </a:lnTo>
                  <a:lnTo>
                    <a:pt x="536409" y="92048"/>
                  </a:lnTo>
                  <a:lnTo>
                    <a:pt x="567791" y="128640"/>
                  </a:lnTo>
                  <a:lnTo>
                    <a:pt x="593327" y="169801"/>
                  </a:lnTo>
                  <a:lnTo>
                    <a:pt x="612369" y="214882"/>
                  </a:lnTo>
                  <a:lnTo>
                    <a:pt x="624269" y="263238"/>
                  </a:lnTo>
                  <a:lnTo>
                    <a:pt x="628380" y="314214"/>
                  </a:lnTo>
                  <a:lnTo>
                    <a:pt x="624270" y="365220"/>
                  </a:lnTo>
                  <a:lnTo>
                    <a:pt x="612370" y="413577"/>
                  </a:lnTo>
                  <a:lnTo>
                    <a:pt x="593328" y="458659"/>
                  </a:lnTo>
                  <a:lnTo>
                    <a:pt x="567791" y="499819"/>
                  </a:lnTo>
                  <a:lnTo>
                    <a:pt x="536406" y="536410"/>
                  </a:lnTo>
                  <a:lnTo>
                    <a:pt x="499813" y="567792"/>
                  </a:lnTo>
                  <a:lnTo>
                    <a:pt x="462451" y="590971"/>
                  </a:lnTo>
                  <a:close/>
                </a:path>
                <a:path w="628650" h="628650">
                  <a:moveTo>
                    <a:pt x="314243" y="590971"/>
                  </a:move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27137" y="4614671"/>
              <a:ext cx="8072755" cy="1120140"/>
            </a:xfrm>
            <a:custGeom>
              <a:avLst/>
              <a:gdLst/>
              <a:ahLst/>
              <a:cxnLst/>
              <a:rect l="l" t="t" r="r" b="b"/>
              <a:pathLst>
                <a:path w="8072755" h="1120139">
                  <a:moveTo>
                    <a:pt x="8072493" y="1119808"/>
                  </a:moveTo>
                  <a:lnTo>
                    <a:pt x="501066" y="1119808"/>
                  </a:lnTo>
                  <a:lnTo>
                    <a:pt x="0" y="0"/>
                  </a:lnTo>
                  <a:lnTo>
                    <a:pt x="7571417" y="0"/>
                  </a:lnTo>
                  <a:lnTo>
                    <a:pt x="8072493" y="1119808"/>
                  </a:lnTo>
                  <a:close/>
                </a:path>
              </a:pathLst>
            </a:custGeom>
            <a:solidFill>
              <a:srgbClr val="0072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690626" y="4404359"/>
              <a:ext cx="1076325" cy="1076325"/>
            </a:xfrm>
            <a:custGeom>
              <a:avLst/>
              <a:gdLst/>
              <a:ahLst/>
              <a:cxnLst/>
              <a:rect l="l" t="t" r="r" b="b"/>
              <a:pathLst>
                <a:path w="1076325" h="1076325">
                  <a:moveTo>
                    <a:pt x="1076325" y="538162"/>
                  </a:moveTo>
                  <a:lnTo>
                    <a:pt x="1074864" y="498576"/>
                  </a:lnTo>
                  <a:lnTo>
                    <a:pt x="1070495" y="459206"/>
                  </a:lnTo>
                  <a:lnTo>
                    <a:pt x="1063244" y="420255"/>
                  </a:lnTo>
                  <a:lnTo>
                    <a:pt x="1053147" y="381952"/>
                  </a:lnTo>
                  <a:lnTo>
                    <a:pt x="1040257" y="344487"/>
                  </a:lnTo>
                  <a:lnTo>
                    <a:pt x="1024648" y="308076"/>
                  </a:lnTo>
                  <a:lnTo>
                    <a:pt x="1006398" y="272910"/>
                  </a:lnTo>
                  <a:lnTo>
                    <a:pt x="985621" y="239179"/>
                  </a:lnTo>
                  <a:lnTo>
                    <a:pt x="962418" y="207073"/>
                  </a:lnTo>
                  <a:lnTo>
                    <a:pt x="936917" y="176758"/>
                  </a:lnTo>
                  <a:lnTo>
                    <a:pt x="909243" y="148399"/>
                  </a:lnTo>
                  <a:lnTo>
                    <a:pt x="879563" y="122161"/>
                  </a:lnTo>
                  <a:lnTo>
                    <a:pt x="848042" y="98171"/>
                  </a:lnTo>
                  <a:lnTo>
                    <a:pt x="814832" y="76568"/>
                  </a:lnTo>
                  <a:lnTo>
                    <a:pt x="780122" y="57467"/>
                  </a:lnTo>
                  <a:lnTo>
                    <a:pt x="744105" y="40970"/>
                  </a:lnTo>
                  <a:lnTo>
                    <a:pt x="706970" y="27165"/>
                  </a:lnTo>
                  <a:lnTo>
                    <a:pt x="668921" y="16129"/>
                  </a:lnTo>
                  <a:lnTo>
                    <a:pt x="630161" y="7924"/>
                  </a:lnTo>
                  <a:lnTo>
                    <a:pt x="590905" y="2590"/>
                  </a:lnTo>
                  <a:lnTo>
                    <a:pt x="551370" y="165"/>
                  </a:lnTo>
                  <a:lnTo>
                    <a:pt x="538162" y="0"/>
                  </a:lnTo>
                  <a:lnTo>
                    <a:pt x="524954" y="165"/>
                  </a:lnTo>
                  <a:lnTo>
                    <a:pt x="485406" y="2590"/>
                  </a:lnTo>
                  <a:lnTo>
                    <a:pt x="446151" y="7924"/>
                  </a:lnTo>
                  <a:lnTo>
                    <a:pt x="407390" y="16129"/>
                  </a:lnTo>
                  <a:lnTo>
                    <a:pt x="369341" y="27165"/>
                  </a:lnTo>
                  <a:lnTo>
                    <a:pt x="332206" y="40970"/>
                  </a:lnTo>
                  <a:lnTo>
                    <a:pt x="296202" y="57467"/>
                  </a:lnTo>
                  <a:lnTo>
                    <a:pt x="261493" y="76568"/>
                  </a:lnTo>
                  <a:lnTo>
                    <a:pt x="228269" y="98171"/>
                  </a:lnTo>
                  <a:lnTo>
                    <a:pt x="196761" y="122161"/>
                  </a:lnTo>
                  <a:lnTo>
                    <a:pt x="167081" y="148399"/>
                  </a:lnTo>
                  <a:lnTo>
                    <a:pt x="139407" y="176758"/>
                  </a:lnTo>
                  <a:lnTo>
                    <a:pt x="113893" y="207073"/>
                  </a:lnTo>
                  <a:lnTo>
                    <a:pt x="90690" y="239179"/>
                  </a:lnTo>
                  <a:lnTo>
                    <a:pt x="69913" y="272910"/>
                  </a:lnTo>
                  <a:lnTo>
                    <a:pt x="51663" y="308076"/>
                  </a:lnTo>
                  <a:lnTo>
                    <a:pt x="36055" y="344487"/>
                  </a:lnTo>
                  <a:lnTo>
                    <a:pt x="23164" y="381952"/>
                  </a:lnTo>
                  <a:lnTo>
                    <a:pt x="13068" y="420255"/>
                  </a:lnTo>
                  <a:lnTo>
                    <a:pt x="5816" y="459206"/>
                  </a:lnTo>
                  <a:lnTo>
                    <a:pt x="1460" y="498576"/>
                  </a:lnTo>
                  <a:lnTo>
                    <a:pt x="0" y="538162"/>
                  </a:lnTo>
                  <a:lnTo>
                    <a:pt x="165" y="551370"/>
                  </a:lnTo>
                  <a:lnTo>
                    <a:pt x="2590" y="590918"/>
                  </a:lnTo>
                  <a:lnTo>
                    <a:pt x="7924" y="630174"/>
                  </a:lnTo>
                  <a:lnTo>
                    <a:pt x="16129" y="668934"/>
                  </a:lnTo>
                  <a:lnTo>
                    <a:pt x="27165" y="706983"/>
                  </a:lnTo>
                  <a:lnTo>
                    <a:pt x="40957" y="744118"/>
                  </a:lnTo>
                  <a:lnTo>
                    <a:pt x="57454" y="780122"/>
                  </a:lnTo>
                  <a:lnTo>
                    <a:pt x="76555" y="814832"/>
                  </a:lnTo>
                  <a:lnTo>
                    <a:pt x="98171" y="848055"/>
                  </a:lnTo>
                  <a:lnTo>
                    <a:pt x="122148" y="879563"/>
                  </a:lnTo>
                  <a:lnTo>
                    <a:pt x="148386" y="909243"/>
                  </a:lnTo>
                  <a:lnTo>
                    <a:pt x="176745" y="936917"/>
                  </a:lnTo>
                  <a:lnTo>
                    <a:pt x="207073" y="962431"/>
                  </a:lnTo>
                  <a:lnTo>
                    <a:pt x="239166" y="985634"/>
                  </a:lnTo>
                  <a:lnTo>
                    <a:pt x="272897" y="1006411"/>
                  </a:lnTo>
                  <a:lnTo>
                    <a:pt x="308063" y="1024661"/>
                  </a:lnTo>
                  <a:lnTo>
                    <a:pt x="344474" y="1040269"/>
                  </a:lnTo>
                  <a:lnTo>
                    <a:pt x="381939" y="1053147"/>
                  </a:lnTo>
                  <a:lnTo>
                    <a:pt x="420243" y="1063244"/>
                  </a:lnTo>
                  <a:lnTo>
                    <a:pt x="459193" y="1070495"/>
                  </a:lnTo>
                  <a:lnTo>
                    <a:pt x="498576" y="1074864"/>
                  </a:lnTo>
                  <a:lnTo>
                    <a:pt x="538162" y="1076325"/>
                  </a:lnTo>
                  <a:lnTo>
                    <a:pt x="551370" y="1076172"/>
                  </a:lnTo>
                  <a:lnTo>
                    <a:pt x="590905" y="1073734"/>
                  </a:lnTo>
                  <a:lnTo>
                    <a:pt x="630161" y="1068400"/>
                  </a:lnTo>
                  <a:lnTo>
                    <a:pt x="668921" y="1060196"/>
                  </a:lnTo>
                  <a:lnTo>
                    <a:pt x="706970" y="1049159"/>
                  </a:lnTo>
                  <a:lnTo>
                    <a:pt x="744105" y="1035354"/>
                  </a:lnTo>
                  <a:lnTo>
                    <a:pt x="780122" y="1018870"/>
                  </a:lnTo>
                  <a:lnTo>
                    <a:pt x="814832" y="999769"/>
                  </a:lnTo>
                  <a:lnTo>
                    <a:pt x="848042" y="978154"/>
                  </a:lnTo>
                  <a:lnTo>
                    <a:pt x="879563" y="954176"/>
                  </a:lnTo>
                  <a:lnTo>
                    <a:pt x="909243" y="927938"/>
                  </a:lnTo>
                  <a:lnTo>
                    <a:pt x="936917" y="899579"/>
                  </a:lnTo>
                  <a:lnTo>
                    <a:pt x="962418" y="869251"/>
                  </a:lnTo>
                  <a:lnTo>
                    <a:pt x="985621" y="837158"/>
                  </a:lnTo>
                  <a:lnTo>
                    <a:pt x="1006398" y="803427"/>
                  </a:lnTo>
                  <a:lnTo>
                    <a:pt x="1024648" y="768261"/>
                  </a:lnTo>
                  <a:lnTo>
                    <a:pt x="1040257" y="731850"/>
                  </a:lnTo>
                  <a:lnTo>
                    <a:pt x="1053147" y="694385"/>
                  </a:lnTo>
                  <a:lnTo>
                    <a:pt x="1063244" y="656082"/>
                  </a:lnTo>
                  <a:lnTo>
                    <a:pt x="1070495" y="617131"/>
                  </a:lnTo>
                  <a:lnTo>
                    <a:pt x="1074864" y="577748"/>
                  </a:lnTo>
                  <a:lnTo>
                    <a:pt x="1076325" y="538162"/>
                  </a:lnTo>
                  <a:close/>
                </a:path>
              </a:pathLst>
            </a:custGeom>
            <a:solidFill>
              <a:srgbClr val="1818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928817" y="4743647"/>
              <a:ext cx="600075" cy="428625"/>
            </a:xfrm>
            <a:custGeom>
              <a:avLst/>
              <a:gdLst/>
              <a:ahLst/>
              <a:cxnLst/>
              <a:rect l="l" t="t" r="r" b="b"/>
              <a:pathLst>
                <a:path w="600075" h="428625">
                  <a:moveTo>
                    <a:pt x="537983" y="428625"/>
                  </a:moveTo>
                  <a:lnTo>
                    <a:pt x="60221" y="428290"/>
                  </a:lnTo>
                  <a:lnTo>
                    <a:pt x="17500" y="408373"/>
                  </a:lnTo>
                  <a:lnTo>
                    <a:pt x="0" y="364330"/>
                  </a:lnTo>
                  <a:lnTo>
                    <a:pt x="56" y="314377"/>
                  </a:lnTo>
                  <a:lnTo>
                    <a:pt x="167" y="268071"/>
                  </a:lnTo>
                  <a:lnTo>
                    <a:pt x="276" y="113470"/>
                  </a:lnTo>
                  <a:lnTo>
                    <a:pt x="0" y="64293"/>
                  </a:lnTo>
                  <a:lnTo>
                    <a:pt x="18814" y="18814"/>
                  </a:lnTo>
                  <a:lnTo>
                    <a:pt x="64236" y="0"/>
                  </a:lnTo>
                  <a:lnTo>
                    <a:pt x="536310" y="2"/>
                  </a:lnTo>
                  <a:lnTo>
                    <a:pt x="558851" y="4059"/>
                  </a:lnTo>
                  <a:lnTo>
                    <a:pt x="577881" y="15257"/>
                  </a:lnTo>
                  <a:lnTo>
                    <a:pt x="591934" y="32139"/>
                  </a:lnTo>
                  <a:lnTo>
                    <a:pt x="592540" y="33820"/>
                  </a:lnTo>
                  <a:lnTo>
                    <a:pt x="63230" y="33820"/>
                  </a:lnTo>
                  <a:lnTo>
                    <a:pt x="80987" y="51567"/>
                  </a:lnTo>
                  <a:lnTo>
                    <a:pt x="35803" y="51567"/>
                  </a:lnTo>
                  <a:lnTo>
                    <a:pt x="35809" y="369352"/>
                  </a:lnTo>
                  <a:lnTo>
                    <a:pt x="36761" y="377936"/>
                  </a:lnTo>
                  <a:lnTo>
                    <a:pt x="39412" y="385106"/>
                  </a:lnTo>
                  <a:lnTo>
                    <a:pt x="44110" y="390677"/>
                  </a:lnTo>
                  <a:lnTo>
                    <a:pt x="51199" y="394467"/>
                  </a:lnTo>
                  <a:lnTo>
                    <a:pt x="96368" y="394467"/>
                  </a:lnTo>
                  <a:lnTo>
                    <a:pt x="94361" y="396476"/>
                  </a:lnTo>
                  <a:lnTo>
                    <a:pt x="589742" y="396476"/>
                  </a:lnTo>
                  <a:lnTo>
                    <a:pt x="581607" y="408958"/>
                  </a:lnTo>
                  <a:lnTo>
                    <a:pt x="562051" y="422869"/>
                  </a:lnTo>
                  <a:lnTo>
                    <a:pt x="537983" y="428625"/>
                  </a:lnTo>
                  <a:close/>
                </a:path>
                <a:path w="600075" h="428625">
                  <a:moveTo>
                    <a:pt x="349777" y="268071"/>
                  </a:moveTo>
                  <a:lnTo>
                    <a:pt x="304273" y="268071"/>
                  </a:lnTo>
                  <a:lnTo>
                    <a:pt x="538317" y="33820"/>
                  </a:lnTo>
                  <a:lnTo>
                    <a:pt x="592540" y="33820"/>
                  </a:lnTo>
                  <a:lnTo>
                    <a:pt x="598455" y="50228"/>
                  </a:lnTo>
                  <a:lnTo>
                    <a:pt x="567428" y="50228"/>
                  </a:lnTo>
                  <a:lnTo>
                    <a:pt x="385423" y="232399"/>
                  </a:lnTo>
                  <a:lnTo>
                    <a:pt x="408117" y="255159"/>
                  </a:lnTo>
                  <a:lnTo>
                    <a:pt x="362678" y="255159"/>
                  </a:lnTo>
                  <a:lnTo>
                    <a:pt x="349777" y="268071"/>
                  </a:lnTo>
                  <a:close/>
                </a:path>
                <a:path w="600075" h="428625">
                  <a:moveTo>
                    <a:pt x="590831" y="394804"/>
                  </a:moveTo>
                  <a:lnTo>
                    <a:pt x="547354" y="394804"/>
                  </a:lnTo>
                  <a:lnTo>
                    <a:pt x="556138" y="390707"/>
                  </a:lnTo>
                  <a:lnTo>
                    <a:pt x="562411" y="383955"/>
                  </a:lnTo>
                  <a:lnTo>
                    <a:pt x="566174" y="374424"/>
                  </a:lnTo>
                  <a:lnTo>
                    <a:pt x="567428" y="361988"/>
                  </a:lnTo>
                  <a:lnTo>
                    <a:pt x="567428" y="50228"/>
                  </a:lnTo>
                  <a:lnTo>
                    <a:pt x="598457" y="50233"/>
                  </a:lnTo>
                  <a:lnTo>
                    <a:pt x="599543" y="53245"/>
                  </a:lnTo>
                  <a:lnTo>
                    <a:pt x="599543" y="364330"/>
                  </a:lnTo>
                  <a:lnTo>
                    <a:pt x="594741" y="388806"/>
                  </a:lnTo>
                  <a:lnTo>
                    <a:pt x="590831" y="394804"/>
                  </a:lnTo>
                  <a:close/>
                </a:path>
                <a:path w="600075" h="428625">
                  <a:moveTo>
                    <a:pt x="96368" y="394467"/>
                  </a:moveTo>
                  <a:lnTo>
                    <a:pt x="51199" y="394467"/>
                  </a:lnTo>
                  <a:lnTo>
                    <a:pt x="214800" y="230722"/>
                  </a:lnTo>
                  <a:lnTo>
                    <a:pt x="35803" y="51567"/>
                  </a:lnTo>
                  <a:lnTo>
                    <a:pt x="80987" y="51567"/>
                  </a:lnTo>
                  <a:lnTo>
                    <a:pt x="282676" y="253149"/>
                  </a:lnTo>
                  <a:lnTo>
                    <a:pt x="237550" y="253149"/>
                  </a:lnTo>
                  <a:lnTo>
                    <a:pt x="96368" y="394467"/>
                  </a:lnTo>
                  <a:close/>
                </a:path>
                <a:path w="600075" h="428625">
                  <a:moveTo>
                    <a:pt x="304285" y="313604"/>
                  </a:moveTo>
                  <a:lnTo>
                    <a:pt x="297617" y="313604"/>
                  </a:lnTo>
                  <a:lnTo>
                    <a:pt x="237550" y="253149"/>
                  </a:lnTo>
                  <a:lnTo>
                    <a:pt x="282676" y="253149"/>
                  </a:lnTo>
                  <a:lnTo>
                    <a:pt x="297605" y="268071"/>
                  </a:lnTo>
                  <a:lnTo>
                    <a:pt x="349777" y="268071"/>
                  </a:lnTo>
                  <a:lnTo>
                    <a:pt x="304285" y="313604"/>
                  </a:lnTo>
                  <a:close/>
                </a:path>
                <a:path w="600075" h="428625">
                  <a:moveTo>
                    <a:pt x="589742" y="396476"/>
                  </a:moveTo>
                  <a:lnTo>
                    <a:pt x="503871" y="396476"/>
                  </a:lnTo>
                  <a:lnTo>
                    <a:pt x="362678" y="255159"/>
                  </a:lnTo>
                  <a:lnTo>
                    <a:pt x="408117" y="255159"/>
                  </a:lnTo>
                  <a:lnTo>
                    <a:pt x="547354" y="394804"/>
                  </a:lnTo>
                  <a:lnTo>
                    <a:pt x="590831" y="394804"/>
                  </a:lnTo>
                  <a:lnTo>
                    <a:pt x="589742" y="396476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224802" y="8055314"/>
              <a:ext cx="8737600" cy="1089025"/>
            </a:xfrm>
            <a:custGeom>
              <a:avLst/>
              <a:gdLst/>
              <a:ahLst/>
              <a:cxnLst/>
              <a:rect l="l" t="t" r="r" b="b"/>
              <a:pathLst>
                <a:path w="8737600" h="1089025">
                  <a:moveTo>
                    <a:pt x="8737104" y="1088485"/>
                  </a:moveTo>
                  <a:lnTo>
                    <a:pt x="500476" y="1088485"/>
                  </a:lnTo>
                  <a:lnTo>
                    <a:pt x="0" y="0"/>
                  </a:lnTo>
                  <a:lnTo>
                    <a:pt x="8236646" y="0"/>
                  </a:lnTo>
                  <a:lnTo>
                    <a:pt x="8737104" y="1088485"/>
                  </a:lnTo>
                  <a:close/>
                </a:path>
              </a:pathLst>
            </a:custGeom>
            <a:solidFill>
              <a:srgbClr val="0072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738251" y="7721040"/>
              <a:ext cx="1076325" cy="1076325"/>
            </a:xfrm>
            <a:custGeom>
              <a:avLst/>
              <a:gdLst/>
              <a:ahLst/>
              <a:cxnLst/>
              <a:rect l="l" t="t" r="r" b="b"/>
              <a:pathLst>
                <a:path w="1076325" h="1076325">
                  <a:moveTo>
                    <a:pt x="1076325" y="538162"/>
                  </a:moveTo>
                  <a:lnTo>
                    <a:pt x="1074864" y="498576"/>
                  </a:lnTo>
                  <a:lnTo>
                    <a:pt x="1070495" y="459206"/>
                  </a:lnTo>
                  <a:lnTo>
                    <a:pt x="1063244" y="420255"/>
                  </a:lnTo>
                  <a:lnTo>
                    <a:pt x="1053147" y="381952"/>
                  </a:lnTo>
                  <a:lnTo>
                    <a:pt x="1040257" y="344487"/>
                  </a:lnTo>
                  <a:lnTo>
                    <a:pt x="1024648" y="308076"/>
                  </a:lnTo>
                  <a:lnTo>
                    <a:pt x="1006398" y="272910"/>
                  </a:lnTo>
                  <a:lnTo>
                    <a:pt x="985621" y="239179"/>
                  </a:lnTo>
                  <a:lnTo>
                    <a:pt x="962418" y="207073"/>
                  </a:lnTo>
                  <a:lnTo>
                    <a:pt x="936917" y="176758"/>
                  </a:lnTo>
                  <a:lnTo>
                    <a:pt x="909243" y="148399"/>
                  </a:lnTo>
                  <a:lnTo>
                    <a:pt x="879563" y="122161"/>
                  </a:lnTo>
                  <a:lnTo>
                    <a:pt x="848042" y="98171"/>
                  </a:lnTo>
                  <a:lnTo>
                    <a:pt x="814832" y="76568"/>
                  </a:lnTo>
                  <a:lnTo>
                    <a:pt x="780122" y="57467"/>
                  </a:lnTo>
                  <a:lnTo>
                    <a:pt x="744105" y="40970"/>
                  </a:lnTo>
                  <a:lnTo>
                    <a:pt x="706970" y="27165"/>
                  </a:lnTo>
                  <a:lnTo>
                    <a:pt x="668921" y="16129"/>
                  </a:lnTo>
                  <a:lnTo>
                    <a:pt x="630161" y="7924"/>
                  </a:lnTo>
                  <a:lnTo>
                    <a:pt x="590905" y="2590"/>
                  </a:lnTo>
                  <a:lnTo>
                    <a:pt x="551370" y="165"/>
                  </a:lnTo>
                  <a:lnTo>
                    <a:pt x="538162" y="0"/>
                  </a:lnTo>
                  <a:lnTo>
                    <a:pt x="524954" y="165"/>
                  </a:lnTo>
                  <a:lnTo>
                    <a:pt x="485406" y="2590"/>
                  </a:lnTo>
                  <a:lnTo>
                    <a:pt x="446151" y="7924"/>
                  </a:lnTo>
                  <a:lnTo>
                    <a:pt x="407390" y="16129"/>
                  </a:lnTo>
                  <a:lnTo>
                    <a:pt x="369341" y="27165"/>
                  </a:lnTo>
                  <a:lnTo>
                    <a:pt x="332206" y="40970"/>
                  </a:lnTo>
                  <a:lnTo>
                    <a:pt x="296202" y="57467"/>
                  </a:lnTo>
                  <a:lnTo>
                    <a:pt x="261493" y="76568"/>
                  </a:lnTo>
                  <a:lnTo>
                    <a:pt x="228269" y="98171"/>
                  </a:lnTo>
                  <a:lnTo>
                    <a:pt x="196761" y="122161"/>
                  </a:lnTo>
                  <a:lnTo>
                    <a:pt x="167081" y="148399"/>
                  </a:lnTo>
                  <a:lnTo>
                    <a:pt x="139407" y="176758"/>
                  </a:lnTo>
                  <a:lnTo>
                    <a:pt x="113893" y="207073"/>
                  </a:lnTo>
                  <a:lnTo>
                    <a:pt x="90690" y="239179"/>
                  </a:lnTo>
                  <a:lnTo>
                    <a:pt x="69913" y="272910"/>
                  </a:lnTo>
                  <a:lnTo>
                    <a:pt x="51663" y="308076"/>
                  </a:lnTo>
                  <a:lnTo>
                    <a:pt x="36055" y="344487"/>
                  </a:lnTo>
                  <a:lnTo>
                    <a:pt x="23164" y="381952"/>
                  </a:lnTo>
                  <a:lnTo>
                    <a:pt x="13068" y="420255"/>
                  </a:lnTo>
                  <a:lnTo>
                    <a:pt x="5816" y="459206"/>
                  </a:lnTo>
                  <a:lnTo>
                    <a:pt x="1460" y="498576"/>
                  </a:lnTo>
                  <a:lnTo>
                    <a:pt x="0" y="538162"/>
                  </a:lnTo>
                  <a:lnTo>
                    <a:pt x="165" y="551370"/>
                  </a:lnTo>
                  <a:lnTo>
                    <a:pt x="2590" y="590918"/>
                  </a:lnTo>
                  <a:lnTo>
                    <a:pt x="7924" y="630174"/>
                  </a:lnTo>
                  <a:lnTo>
                    <a:pt x="16129" y="668934"/>
                  </a:lnTo>
                  <a:lnTo>
                    <a:pt x="27165" y="706983"/>
                  </a:lnTo>
                  <a:lnTo>
                    <a:pt x="40957" y="744118"/>
                  </a:lnTo>
                  <a:lnTo>
                    <a:pt x="57454" y="780122"/>
                  </a:lnTo>
                  <a:lnTo>
                    <a:pt x="76555" y="814832"/>
                  </a:lnTo>
                  <a:lnTo>
                    <a:pt x="98171" y="848055"/>
                  </a:lnTo>
                  <a:lnTo>
                    <a:pt x="122148" y="879563"/>
                  </a:lnTo>
                  <a:lnTo>
                    <a:pt x="148386" y="909243"/>
                  </a:lnTo>
                  <a:lnTo>
                    <a:pt x="176745" y="936917"/>
                  </a:lnTo>
                  <a:lnTo>
                    <a:pt x="207073" y="962431"/>
                  </a:lnTo>
                  <a:lnTo>
                    <a:pt x="239166" y="985634"/>
                  </a:lnTo>
                  <a:lnTo>
                    <a:pt x="272897" y="1006411"/>
                  </a:lnTo>
                  <a:lnTo>
                    <a:pt x="308063" y="1024661"/>
                  </a:lnTo>
                  <a:lnTo>
                    <a:pt x="344474" y="1040269"/>
                  </a:lnTo>
                  <a:lnTo>
                    <a:pt x="381939" y="1053147"/>
                  </a:lnTo>
                  <a:lnTo>
                    <a:pt x="420243" y="1063244"/>
                  </a:lnTo>
                  <a:lnTo>
                    <a:pt x="459193" y="1070495"/>
                  </a:lnTo>
                  <a:lnTo>
                    <a:pt x="498576" y="1074864"/>
                  </a:lnTo>
                  <a:lnTo>
                    <a:pt x="538162" y="1076325"/>
                  </a:lnTo>
                  <a:lnTo>
                    <a:pt x="551370" y="1076172"/>
                  </a:lnTo>
                  <a:lnTo>
                    <a:pt x="590905" y="1073734"/>
                  </a:lnTo>
                  <a:lnTo>
                    <a:pt x="630161" y="1068400"/>
                  </a:lnTo>
                  <a:lnTo>
                    <a:pt x="668921" y="1060196"/>
                  </a:lnTo>
                  <a:lnTo>
                    <a:pt x="706970" y="1049159"/>
                  </a:lnTo>
                  <a:lnTo>
                    <a:pt x="744105" y="1035354"/>
                  </a:lnTo>
                  <a:lnTo>
                    <a:pt x="780122" y="1018870"/>
                  </a:lnTo>
                  <a:lnTo>
                    <a:pt x="814832" y="999769"/>
                  </a:lnTo>
                  <a:lnTo>
                    <a:pt x="848042" y="978154"/>
                  </a:lnTo>
                  <a:lnTo>
                    <a:pt x="879563" y="954176"/>
                  </a:lnTo>
                  <a:lnTo>
                    <a:pt x="909243" y="927938"/>
                  </a:lnTo>
                  <a:lnTo>
                    <a:pt x="936917" y="899579"/>
                  </a:lnTo>
                  <a:lnTo>
                    <a:pt x="962418" y="869251"/>
                  </a:lnTo>
                  <a:lnTo>
                    <a:pt x="985621" y="837158"/>
                  </a:lnTo>
                  <a:lnTo>
                    <a:pt x="1006398" y="803427"/>
                  </a:lnTo>
                  <a:lnTo>
                    <a:pt x="1024648" y="768261"/>
                  </a:lnTo>
                  <a:lnTo>
                    <a:pt x="1040257" y="731850"/>
                  </a:lnTo>
                  <a:lnTo>
                    <a:pt x="1053147" y="694385"/>
                  </a:lnTo>
                  <a:lnTo>
                    <a:pt x="1063244" y="656082"/>
                  </a:lnTo>
                  <a:lnTo>
                    <a:pt x="1070495" y="617131"/>
                  </a:lnTo>
                  <a:lnTo>
                    <a:pt x="1074864" y="577748"/>
                  </a:lnTo>
                  <a:lnTo>
                    <a:pt x="1076325" y="538162"/>
                  </a:lnTo>
                  <a:close/>
                </a:path>
              </a:pathLst>
            </a:custGeom>
            <a:solidFill>
              <a:srgbClr val="1818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895240" y="7911724"/>
              <a:ext cx="694055" cy="695325"/>
            </a:xfrm>
            <a:custGeom>
              <a:avLst/>
              <a:gdLst/>
              <a:ahLst/>
              <a:cxnLst/>
              <a:rect l="l" t="t" r="r" b="b"/>
              <a:pathLst>
                <a:path w="694055" h="695325">
                  <a:moveTo>
                    <a:pt x="346873" y="694917"/>
                  </a:moveTo>
                  <a:lnTo>
                    <a:pt x="299811" y="691751"/>
                  </a:lnTo>
                  <a:lnTo>
                    <a:pt x="254671" y="682529"/>
                  </a:lnTo>
                  <a:lnTo>
                    <a:pt x="211867" y="667663"/>
                  </a:lnTo>
                  <a:lnTo>
                    <a:pt x="171812" y="647566"/>
                  </a:lnTo>
                  <a:lnTo>
                    <a:pt x="134921" y="622652"/>
                  </a:lnTo>
                  <a:lnTo>
                    <a:pt x="101607" y="593333"/>
                  </a:lnTo>
                  <a:lnTo>
                    <a:pt x="72284" y="560022"/>
                  </a:lnTo>
                  <a:lnTo>
                    <a:pt x="47364" y="523132"/>
                  </a:lnTo>
                  <a:lnTo>
                    <a:pt x="27263" y="483077"/>
                  </a:lnTo>
                  <a:lnTo>
                    <a:pt x="12392" y="440268"/>
                  </a:lnTo>
                  <a:lnTo>
                    <a:pt x="3167" y="395119"/>
                  </a:lnTo>
                  <a:lnTo>
                    <a:pt x="0" y="348043"/>
                  </a:lnTo>
                  <a:lnTo>
                    <a:pt x="2919" y="301687"/>
                  </a:lnTo>
                  <a:lnTo>
                    <a:pt x="11726" y="257149"/>
                  </a:lnTo>
                  <a:lnTo>
                    <a:pt x="26031" y="214831"/>
                  </a:lnTo>
                  <a:lnTo>
                    <a:pt x="45444" y="175134"/>
                  </a:lnTo>
                  <a:lnTo>
                    <a:pt x="69575" y="138460"/>
                  </a:lnTo>
                  <a:lnTo>
                    <a:pt x="98035" y="105210"/>
                  </a:lnTo>
                  <a:lnTo>
                    <a:pt x="130434" y="75787"/>
                  </a:lnTo>
                  <a:lnTo>
                    <a:pt x="166383" y="50592"/>
                  </a:lnTo>
                  <a:lnTo>
                    <a:pt x="205492" y="30026"/>
                  </a:lnTo>
                  <a:lnTo>
                    <a:pt x="247371" y="14492"/>
                  </a:lnTo>
                  <a:lnTo>
                    <a:pt x="291631" y="4390"/>
                  </a:lnTo>
                  <a:lnTo>
                    <a:pt x="337882" y="123"/>
                  </a:lnTo>
                  <a:lnTo>
                    <a:pt x="344657" y="0"/>
                  </a:lnTo>
                  <a:lnTo>
                    <a:pt x="348043" y="0"/>
                  </a:lnTo>
                  <a:lnTo>
                    <a:pt x="395109" y="3332"/>
                  </a:lnTo>
                  <a:lnTo>
                    <a:pt x="440228" y="12714"/>
                  </a:lnTo>
                  <a:lnTo>
                    <a:pt x="482989" y="27731"/>
                  </a:lnTo>
                  <a:lnTo>
                    <a:pt x="501943" y="37323"/>
                  </a:lnTo>
                  <a:lnTo>
                    <a:pt x="293105" y="37323"/>
                  </a:lnTo>
                  <a:lnTo>
                    <a:pt x="241728" y="50738"/>
                  </a:lnTo>
                  <a:lnTo>
                    <a:pt x="193978" y="72238"/>
                  </a:lnTo>
                  <a:lnTo>
                    <a:pt x="150710" y="101138"/>
                  </a:lnTo>
                  <a:lnTo>
                    <a:pt x="112780" y="136756"/>
                  </a:lnTo>
                  <a:lnTo>
                    <a:pt x="81043" y="178411"/>
                  </a:lnTo>
                  <a:lnTo>
                    <a:pt x="56354" y="225419"/>
                  </a:lnTo>
                  <a:lnTo>
                    <a:pt x="671245" y="225419"/>
                  </a:lnTo>
                  <a:lnTo>
                    <a:pt x="681681" y="255801"/>
                  </a:lnTo>
                  <a:lnTo>
                    <a:pt x="681912" y="256953"/>
                  </a:lnTo>
                  <a:lnTo>
                    <a:pt x="45022" y="256953"/>
                  </a:lnTo>
                  <a:lnTo>
                    <a:pt x="35008" y="301687"/>
                  </a:lnTo>
                  <a:lnTo>
                    <a:pt x="34885" y="302420"/>
                  </a:lnTo>
                  <a:lnTo>
                    <a:pt x="31533" y="348067"/>
                  </a:lnTo>
                  <a:lnTo>
                    <a:pt x="34906" y="393979"/>
                  </a:lnTo>
                  <a:lnTo>
                    <a:pt x="45022" y="439136"/>
                  </a:lnTo>
                  <a:lnTo>
                    <a:pt x="681590" y="439136"/>
                  </a:lnTo>
                  <a:lnTo>
                    <a:pt x="681359" y="440268"/>
                  </a:lnTo>
                  <a:lnTo>
                    <a:pt x="670801" y="470670"/>
                  </a:lnTo>
                  <a:lnTo>
                    <a:pt x="56354" y="470670"/>
                  </a:lnTo>
                  <a:lnTo>
                    <a:pt x="81043" y="517699"/>
                  </a:lnTo>
                  <a:lnTo>
                    <a:pt x="112780" y="559361"/>
                  </a:lnTo>
                  <a:lnTo>
                    <a:pt x="150710" y="594981"/>
                  </a:lnTo>
                  <a:lnTo>
                    <a:pt x="193978" y="623882"/>
                  </a:lnTo>
                  <a:lnTo>
                    <a:pt x="241728" y="645389"/>
                  </a:lnTo>
                  <a:lnTo>
                    <a:pt x="293105" y="658827"/>
                  </a:lnTo>
                  <a:lnTo>
                    <a:pt x="499518" y="658827"/>
                  </a:lnTo>
                  <a:lnTo>
                    <a:pt x="481906" y="667663"/>
                  </a:lnTo>
                  <a:lnTo>
                    <a:pt x="439097" y="682529"/>
                  </a:lnTo>
                  <a:lnTo>
                    <a:pt x="393949" y="691751"/>
                  </a:lnTo>
                  <a:lnTo>
                    <a:pt x="346873" y="694917"/>
                  </a:lnTo>
                  <a:close/>
                </a:path>
                <a:path w="694055" h="695325">
                  <a:moveTo>
                    <a:pt x="255474" y="225419"/>
                  </a:moveTo>
                  <a:lnTo>
                    <a:pt x="223263" y="225419"/>
                  </a:lnTo>
                  <a:lnTo>
                    <a:pt x="235051" y="176411"/>
                  </a:lnTo>
                  <a:lnTo>
                    <a:pt x="250678" y="128576"/>
                  </a:lnTo>
                  <a:lnTo>
                    <a:pt x="270058" y="82138"/>
                  </a:lnTo>
                  <a:lnTo>
                    <a:pt x="293105" y="37323"/>
                  </a:lnTo>
                  <a:lnTo>
                    <a:pt x="400642" y="37323"/>
                  </a:lnTo>
                  <a:lnTo>
                    <a:pt x="404479" y="44775"/>
                  </a:lnTo>
                  <a:lnTo>
                    <a:pt x="346073" y="44775"/>
                  </a:lnTo>
                  <a:lnTo>
                    <a:pt x="336351" y="46302"/>
                  </a:lnTo>
                  <a:lnTo>
                    <a:pt x="295246" y="102899"/>
                  </a:lnTo>
                  <a:lnTo>
                    <a:pt x="279078" y="142734"/>
                  </a:lnTo>
                  <a:lnTo>
                    <a:pt x="265798" y="183632"/>
                  </a:lnTo>
                  <a:lnTo>
                    <a:pt x="255474" y="225419"/>
                  </a:lnTo>
                  <a:close/>
                </a:path>
                <a:path w="694055" h="695325">
                  <a:moveTo>
                    <a:pt x="671245" y="225419"/>
                  </a:moveTo>
                  <a:lnTo>
                    <a:pt x="637393" y="225419"/>
                  </a:lnTo>
                  <a:lnTo>
                    <a:pt x="612700" y="178411"/>
                  </a:lnTo>
                  <a:lnTo>
                    <a:pt x="580954" y="136756"/>
                  </a:lnTo>
                  <a:lnTo>
                    <a:pt x="543014" y="101138"/>
                  </a:lnTo>
                  <a:lnTo>
                    <a:pt x="499742" y="72238"/>
                  </a:lnTo>
                  <a:lnTo>
                    <a:pt x="451998" y="50738"/>
                  </a:lnTo>
                  <a:lnTo>
                    <a:pt x="400642" y="37323"/>
                  </a:lnTo>
                  <a:lnTo>
                    <a:pt x="501943" y="37323"/>
                  </a:lnTo>
                  <a:lnTo>
                    <a:pt x="559788" y="73012"/>
                  </a:lnTo>
                  <a:lnTo>
                    <a:pt x="593002" y="102446"/>
                  </a:lnTo>
                  <a:lnTo>
                    <a:pt x="622211" y="135857"/>
                  </a:lnTo>
                  <a:lnTo>
                    <a:pt x="647001" y="172830"/>
                  </a:lnTo>
                  <a:lnTo>
                    <a:pt x="666962" y="212949"/>
                  </a:lnTo>
                  <a:lnTo>
                    <a:pt x="671245" y="225419"/>
                  </a:lnTo>
                  <a:close/>
                </a:path>
                <a:path w="694055" h="695325">
                  <a:moveTo>
                    <a:pt x="470484" y="225419"/>
                  </a:moveTo>
                  <a:lnTo>
                    <a:pt x="438273" y="225419"/>
                  </a:lnTo>
                  <a:lnTo>
                    <a:pt x="427949" y="183632"/>
                  </a:lnTo>
                  <a:lnTo>
                    <a:pt x="414669" y="142734"/>
                  </a:lnTo>
                  <a:lnTo>
                    <a:pt x="398501" y="102899"/>
                  </a:lnTo>
                  <a:lnTo>
                    <a:pt x="379516" y="64299"/>
                  </a:lnTo>
                  <a:lnTo>
                    <a:pt x="346073" y="44775"/>
                  </a:lnTo>
                  <a:lnTo>
                    <a:pt x="404479" y="44775"/>
                  </a:lnTo>
                  <a:lnTo>
                    <a:pt x="423715" y="82138"/>
                  </a:lnTo>
                  <a:lnTo>
                    <a:pt x="443092" y="128576"/>
                  </a:lnTo>
                  <a:lnTo>
                    <a:pt x="458705" y="176411"/>
                  </a:lnTo>
                  <a:lnTo>
                    <a:pt x="470484" y="225419"/>
                  </a:lnTo>
                  <a:close/>
                </a:path>
                <a:path w="694055" h="695325">
                  <a:moveTo>
                    <a:pt x="249809" y="439136"/>
                  </a:moveTo>
                  <a:lnTo>
                    <a:pt x="217904" y="439136"/>
                  </a:lnTo>
                  <a:lnTo>
                    <a:pt x="212915" y="393693"/>
                  </a:lnTo>
                  <a:lnTo>
                    <a:pt x="211253" y="348043"/>
                  </a:lnTo>
                  <a:lnTo>
                    <a:pt x="212915" y="302420"/>
                  </a:lnTo>
                  <a:lnTo>
                    <a:pt x="217904" y="256953"/>
                  </a:lnTo>
                  <a:lnTo>
                    <a:pt x="249809" y="256953"/>
                  </a:lnTo>
                  <a:lnTo>
                    <a:pt x="244576" y="302420"/>
                  </a:lnTo>
                  <a:lnTo>
                    <a:pt x="242834" y="348067"/>
                  </a:lnTo>
                  <a:lnTo>
                    <a:pt x="244577" y="393693"/>
                  </a:lnTo>
                  <a:lnTo>
                    <a:pt x="249809" y="439136"/>
                  </a:lnTo>
                  <a:close/>
                </a:path>
                <a:path w="694055" h="695325">
                  <a:moveTo>
                    <a:pt x="475843" y="439136"/>
                  </a:moveTo>
                  <a:lnTo>
                    <a:pt x="444001" y="439136"/>
                  </a:lnTo>
                  <a:lnTo>
                    <a:pt x="449232" y="393693"/>
                  </a:lnTo>
                  <a:lnTo>
                    <a:pt x="450976" y="348043"/>
                  </a:lnTo>
                  <a:lnTo>
                    <a:pt x="449233" y="302420"/>
                  </a:lnTo>
                  <a:lnTo>
                    <a:pt x="444001" y="256953"/>
                  </a:lnTo>
                  <a:lnTo>
                    <a:pt x="475843" y="256953"/>
                  </a:lnTo>
                  <a:lnTo>
                    <a:pt x="480832" y="302420"/>
                  </a:lnTo>
                  <a:lnTo>
                    <a:pt x="482495" y="348067"/>
                  </a:lnTo>
                  <a:lnTo>
                    <a:pt x="480832" y="393693"/>
                  </a:lnTo>
                  <a:lnTo>
                    <a:pt x="475843" y="439136"/>
                  </a:lnTo>
                  <a:close/>
                </a:path>
                <a:path w="694055" h="695325">
                  <a:moveTo>
                    <a:pt x="681590" y="439136"/>
                  </a:moveTo>
                  <a:lnTo>
                    <a:pt x="648786" y="439136"/>
                  </a:lnTo>
                  <a:lnTo>
                    <a:pt x="658834" y="393979"/>
                  </a:lnTo>
                  <a:lnTo>
                    <a:pt x="662181" y="348043"/>
                  </a:lnTo>
                  <a:lnTo>
                    <a:pt x="658854" y="302420"/>
                  </a:lnTo>
                  <a:lnTo>
                    <a:pt x="658733" y="301687"/>
                  </a:lnTo>
                  <a:lnTo>
                    <a:pt x="648786" y="256953"/>
                  </a:lnTo>
                  <a:lnTo>
                    <a:pt x="681912" y="256953"/>
                  </a:lnTo>
                  <a:lnTo>
                    <a:pt x="690747" y="300971"/>
                  </a:lnTo>
                  <a:lnTo>
                    <a:pt x="693746" y="348067"/>
                  </a:lnTo>
                  <a:lnTo>
                    <a:pt x="690582" y="395119"/>
                  </a:lnTo>
                  <a:lnTo>
                    <a:pt x="681590" y="439136"/>
                  </a:lnTo>
                  <a:close/>
                </a:path>
                <a:path w="694055" h="695325">
                  <a:moveTo>
                    <a:pt x="400642" y="658827"/>
                  </a:moveTo>
                  <a:lnTo>
                    <a:pt x="293105" y="658827"/>
                  </a:lnTo>
                  <a:lnTo>
                    <a:pt x="270058" y="614001"/>
                  </a:lnTo>
                  <a:lnTo>
                    <a:pt x="250678" y="567542"/>
                  </a:lnTo>
                  <a:lnTo>
                    <a:pt x="235051" y="519686"/>
                  </a:lnTo>
                  <a:lnTo>
                    <a:pt x="223263" y="470670"/>
                  </a:lnTo>
                  <a:lnTo>
                    <a:pt x="255474" y="470670"/>
                  </a:lnTo>
                  <a:lnTo>
                    <a:pt x="265798" y="512483"/>
                  </a:lnTo>
                  <a:lnTo>
                    <a:pt x="279078" y="553384"/>
                  </a:lnTo>
                  <a:lnTo>
                    <a:pt x="295300" y="593333"/>
                  </a:lnTo>
                  <a:lnTo>
                    <a:pt x="314231" y="631849"/>
                  </a:lnTo>
                  <a:lnTo>
                    <a:pt x="343417" y="651190"/>
                  </a:lnTo>
                  <a:lnTo>
                    <a:pt x="404573" y="651190"/>
                  </a:lnTo>
                  <a:lnTo>
                    <a:pt x="400642" y="658827"/>
                  </a:lnTo>
                  <a:close/>
                </a:path>
                <a:path w="694055" h="695325">
                  <a:moveTo>
                    <a:pt x="404573" y="651190"/>
                  </a:moveTo>
                  <a:lnTo>
                    <a:pt x="343417" y="651190"/>
                  </a:lnTo>
                  <a:lnTo>
                    <a:pt x="357559" y="649765"/>
                  </a:lnTo>
                  <a:lnTo>
                    <a:pt x="370131" y="643154"/>
                  </a:lnTo>
                  <a:lnTo>
                    <a:pt x="398501" y="593223"/>
                  </a:lnTo>
                  <a:lnTo>
                    <a:pt x="414669" y="553384"/>
                  </a:lnTo>
                  <a:lnTo>
                    <a:pt x="427949" y="512483"/>
                  </a:lnTo>
                  <a:lnTo>
                    <a:pt x="438273" y="470670"/>
                  </a:lnTo>
                  <a:lnTo>
                    <a:pt x="470484" y="470670"/>
                  </a:lnTo>
                  <a:lnTo>
                    <a:pt x="458705" y="519686"/>
                  </a:lnTo>
                  <a:lnTo>
                    <a:pt x="443092" y="567542"/>
                  </a:lnTo>
                  <a:lnTo>
                    <a:pt x="423715" y="614001"/>
                  </a:lnTo>
                  <a:lnTo>
                    <a:pt x="404573" y="651190"/>
                  </a:lnTo>
                  <a:close/>
                </a:path>
                <a:path w="694055" h="695325">
                  <a:moveTo>
                    <a:pt x="499518" y="658827"/>
                  </a:moveTo>
                  <a:lnTo>
                    <a:pt x="400642" y="658827"/>
                  </a:lnTo>
                  <a:lnTo>
                    <a:pt x="451998" y="645389"/>
                  </a:lnTo>
                  <a:lnTo>
                    <a:pt x="499742" y="623882"/>
                  </a:lnTo>
                  <a:lnTo>
                    <a:pt x="543014" y="594981"/>
                  </a:lnTo>
                  <a:lnTo>
                    <a:pt x="580954" y="559361"/>
                  </a:lnTo>
                  <a:lnTo>
                    <a:pt x="612700" y="517699"/>
                  </a:lnTo>
                  <a:lnTo>
                    <a:pt x="637393" y="470670"/>
                  </a:lnTo>
                  <a:lnTo>
                    <a:pt x="670801" y="470670"/>
                  </a:lnTo>
                  <a:lnTo>
                    <a:pt x="646396" y="523132"/>
                  </a:lnTo>
                  <a:lnTo>
                    <a:pt x="621482" y="560022"/>
                  </a:lnTo>
                  <a:lnTo>
                    <a:pt x="592162" y="593333"/>
                  </a:lnTo>
                  <a:lnTo>
                    <a:pt x="558851" y="622652"/>
                  </a:lnTo>
                  <a:lnTo>
                    <a:pt x="521962" y="647566"/>
                  </a:lnTo>
                  <a:lnTo>
                    <a:pt x="499518" y="65882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24125">
              <a:lnSpc>
                <a:spcPct val="100000"/>
              </a:lnSpc>
              <a:spcBef>
                <a:spcPts val="100"/>
              </a:spcBef>
            </a:pPr>
            <a:r>
              <a:rPr spc="75" dirty="0"/>
              <a:t>CONTACT</a:t>
            </a:r>
            <a:r>
              <a:rPr spc="-360" dirty="0"/>
              <a:t> </a:t>
            </a:r>
            <a:r>
              <a:rPr spc="300" dirty="0"/>
              <a:t>US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2002939" y="3351789"/>
            <a:ext cx="6759575" cy="54336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0325">
              <a:lnSpc>
                <a:spcPct val="100000"/>
              </a:lnSpc>
              <a:spcBef>
                <a:spcPts val="100"/>
              </a:spcBef>
            </a:pPr>
            <a:r>
              <a:rPr sz="3000" spc="229" dirty="0">
                <a:solidFill>
                  <a:srgbClr val="FEFEFE"/>
                </a:solidFill>
                <a:latin typeface="Tahoma"/>
                <a:cs typeface="Tahoma"/>
              </a:rPr>
              <a:t>9876295000</a:t>
            </a:r>
            <a:endParaRPr sz="30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30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370"/>
              </a:spcBef>
            </a:pPr>
            <a:endParaRPr sz="3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3000" spc="80" dirty="0">
                <a:solidFill>
                  <a:srgbClr val="FEFEFE"/>
                </a:solidFill>
                <a:latin typeface="Tahoma"/>
                <a:cs typeface="Tahoma"/>
                <a:hlinkClick r:id="rId10"/>
              </a:rPr>
              <a:t>kumarexports@kumarexports.com</a:t>
            </a:r>
            <a:endParaRPr sz="30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30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730"/>
              </a:spcBef>
            </a:pPr>
            <a:endParaRPr sz="3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3050" spc="390" dirty="0">
                <a:solidFill>
                  <a:srgbClr val="FEFEFE"/>
                </a:solidFill>
                <a:latin typeface="Tahoma"/>
                <a:cs typeface="Tahoma"/>
              </a:rPr>
              <a:t>C-</a:t>
            </a:r>
            <a:r>
              <a:rPr sz="3050" spc="-130" dirty="0">
                <a:solidFill>
                  <a:srgbClr val="FEFEFE"/>
                </a:solidFill>
                <a:latin typeface="Tahoma"/>
                <a:cs typeface="Tahoma"/>
              </a:rPr>
              <a:t>180,</a:t>
            </a:r>
            <a:r>
              <a:rPr sz="3050" spc="-135" dirty="0">
                <a:solidFill>
                  <a:srgbClr val="FEFEFE"/>
                </a:solidFill>
                <a:latin typeface="Tahoma"/>
                <a:cs typeface="Tahoma"/>
              </a:rPr>
              <a:t> </a:t>
            </a:r>
            <a:r>
              <a:rPr sz="3050" spc="80" dirty="0">
                <a:solidFill>
                  <a:srgbClr val="FEFEFE"/>
                </a:solidFill>
                <a:latin typeface="Tahoma"/>
                <a:cs typeface="Tahoma"/>
              </a:rPr>
              <a:t>Phase</a:t>
            </a:r>
            <a:r>
              <a:rPr sz="3050" spc="-135" dirty="0">
                <a:solidFill>
                  <a:srgbClr val="FEFEFE"/>
                </a:solidFill>
                <a:latin typeface="Tahoma"/>
                <a:cs typeface="Tahoma"/>
              </a:rPr>
              <a:t> </a:t>
            </a:r>
            <a:r>
              <a:rPr sz="3050" spc="-215" dirty="0">
                <a:solidFill>
                  <a:srgbClr val="FEFEFE"/>
                </a:solidFill>
                <a:latin typeface="Tahoma"/>
                <a:cs typeface="Tahoma"/>
              </a:rPr>
              <a:t>VI,</a:t>
            </a:r>
            <a:r>
              <a:rPr sz="3050" spc="-130" dirty="0">
                <a:solidFill>
                  <a:srgbClr val="FEFEFE"/>
                </a:solidFill>
                <a:latin typeface="Tahoma"/>
                <a:cs typeface="Tahoma"/>
              </a:rPr>
              <a:t> </a:t>
            </a:r>
            <a:r>
              <a:rPr sz="3050" spc="100" dirty="0">
                <a:solidFill>
                  <a:srgbClr val="FEFEFE"/>
                </a:solidFill>
                <a:latin typeface="Tahoma"/>
                <a:cs typeface="Tahoma"/>
              </a:rPr>
              <a:t>Focal</a:t>
            </a:r>
            <a:r>
              <a:rPr sz="3050" spc="-135" dirty="0">
                <a:solidFill>
                  <a:srgbClr val="FEFEFE"/>
                </a:solidFill>
                <a:latin typeface="Tahoma"/>
                <a:cs typeface="Tahoma"/>
              </a:rPr>
              <a:t> </a:t>
            </a:r>
            <a:r>
              <a:rPr sz="3050" dirty="0">
                <a:solidFill>
                  <a:srgbClr val="FEFEFE"/>
                </a:solidFill>
                <a:latin typeface="Tahoma"/>
                <a:cs typeface="Tahoma"/>
              </a:rPr>
              <a:t>Point,</a:t>
            </a:r>
            <a:r>
              <a:rPr sz="3050" spc="-130" dirty="0">
                <a:solidFill>
                  <a:srgbClr val="FEFEFE"/>
                </a:solidFill>
                <a:latin typeface="Tahoma"/>
                <a:cs typeface="Tahoma"/>
              </a:rPr>
              <a:t> </a:t>
            </a:r>
            <a:r>
              <a:rPr sz="3050" spc="50" dirty="0">
                <a:solidFill>
                  <a:srgbClr val="FEFEFE"/>
                </a:solidFill>
                <a:latin typeface="Tahoma"/>
                <a:cs typeface="Tahoma"/>
              </a:rPr>
              <a:t>Ludhiana</a:t>
            </a:r>
            <a:endParaRPr sz="30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215"/>
              </a:spcBef>
            </a:pPr>
            <a:r>
              <a:rPr sz="3050" spc="445" dirty="0">
                <a:solidFill>
                  <a:srgbClr val="FEFEFE"/>
                </a:solidFill>
                <a:latin typeface="Tahoma"/>
                <a:cs typeface="Tahoma"/>
              </a:rPr>
              <a:t>-</a:t>
            </a:r>
            <a:r>
              <a:rPr sz="3050" spc="-40" dirty="0">
                <a:solidFill>
                  <a:srgbClr val="FEFEFE"/>
                </a:solidFill>
                <a:latin typeface="Tahoma"/>
                <a:cs typeface="Tahoma"/>
              </a:rPr>
              <a:t> </a:t>
            </a:r>
            <a:r>
              <a:rPr sz="3050" spc="-235" dirty="0">
                <a:solidFill>
                  <a:srgbClr val="FEFEFE"/>
                </a:solidFill>
                <a:latin typeface="Tahoma"/>
                <a:cs typeface="Tahoma"/>
              </a:rPr>
              <a:t>141010,</a:t>
            </a:r>
            <a:r>
              <a:rPr sz="3050" spc="-40" dirty="0">
                <a:solidFill>
                  <a:srgbClr val="FEFEFE"/>
                </a:solidFill>
                <a:latin typeface="Tahoma"/>
                <a:cs typeface="Tahoma"/>
              </a:rPr>
              <a:t> </a:t>
            </a:r>
            <a:r>
              <a:rPr sz="3050" dirty="0">
                <a:solidFill>
                  <a:srgbClr val="FEFEFE"/>
                </a:solidFill>
                <a:latin typeface="Tahoma"/>
                <a:cs typeface="Tahoma"/>
              </a:rPr>
              <a:t>Punjab</a:t>
            </a:r>
            <a:r>
              <a:rPr sz="3050" spc="-40" dirty="0">
                <a:solidFill>
                  <a:srgbClr val="FEFEFE"/>
                </a:solidFill>
                <a:latin typeface="Tahoma"/>
                <a:cs typeface="Tahoma"/>
              </a:rPr>
              <a:t> </a:t>
            </a:r>
            <a:r>
              <a:rPr sz="3050" spc="-10" dirty="0">
                <a:solidFill>
                  <a:srgbClr val="FEFEFE"/>
                </a:solidFill>
                <a:latin typeface="Tahoma"/>
                <a:cs typeface="Tahoma"/>
              </a:rPr>
              <a:t>(INDIA)</a:t>
            </a:r>
            <a:endParaRPr sz="305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2970"/>
              </a:spcBef>
            </a:pPr>
            <a:endParaRPr sz="30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3000" spc="-10" dirty="0">
                <a:solidFill>
                  <a:srgbClr val="FEFEFE"/>
                </a:solidFill>
                <a:latin typeface="Tahoma"/>
                <a:cs typeface="Tahoma"/>
                <a:hlinkClick r:id="rId11"/>
              </a:rPr>
              <a:t>http://www.kumarexports.com/</a:t>
            </a:r>
            <a:endParaRPr sz="3000">
              <a:latin typeface="Tahoma"/>
              <a:cs typeface="Tahoma"/>
            </a:endParaRPr>
          </a:p>
        </p:txBody>
      </p:sp>
      <p:pic>
        <p:nvPicPr>
          <p:cNvPr id="30" name="object 30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303503" y="225207"/>
            <a:ext cx="2076449" cy="100012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448351" y="0"/>
            <a:ext cx="10840085" cy="10287000"/>
            <a:chOff x="7448351" y="0"/>
            <a:chExt cx="10840085" cy="10287000"/>
          </a:xfrm>
        </p:grpSpPr>
        <p:sp>
          <p:nvSpPr>
            <p:cNvPr id="3" name="object 3"/>
            <p:cNvSpPr/>
            <p:nvPr/>
          </p:nvSpPr>
          <p:spPr>
            <a:xfrm>
              <a:off x="7448351" y="8686403"/>
              <a:ext cx="4961890" cy="1600835"/>
            </a:xfrm>
            <a:custGeom>
              <a:avLst/>
              <a:gdLst/>
              <a:ahLst/>
              <a:cxnLst/>
              <a:rect l="l" t="t" r="r" b="b"/>
              <a:pathLst>
                <a:path w="4961890" h="1600834">
                  <a:moveTo>
                    <a:pt x="4961408" y="1600596"/>
                  </a:moveTo>
                  <a:lnTo>
                    <a:pt x="0" y="1600596"/>
                  </a:lnTo>
                  <a:lnTo>
                    <a:pt x="2480691" y="0"/>
                  </a:lnTo>
                  <a:lnTo>
                    <a:pt x="4961408" y="1600596"/>
                  </a:lnTo>
                  <a:close/>
                </a:path>
              </a:pathLst>
            </a:custGeom>
            <a:solidFill>
              <a:srgbClr val="0072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171477" y="0"/>
              <a:ext cx="8116522" cy="1028699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683320" y="11"/>
              <a:ext cx="5719445" cy="10287000"/>
            </a:xfrm>
            <a:custGeom>
              <a:avLst/>
              <a:gdLst/>
              <a:ahLst/>
              <a:cxnLst/>
              <a:rect l="l" t="t" r="r" b="b"/>
              <a:pathLst>
                <a:path w="5719444" h="10287000">
                  <a:moveTo>
                    <a:pt x="3481298" y="3885552"/>
                  </a:moveTo>
                  <a:lnTo>
                    <a:pt x="0" y="6329413"/>
                  </a:lnTo>
                  <a:lnTo>
                    <a:pt x="1502537" y="10286987"/>
                  </a:lnTo>
                  <a:lnTo>
                    <a:pt x="1515554" y="10286987"/>
                  </a:lnTo>
                  <a:lnTo>
                    <a:pt x="3481298" y="3885552"/>
                  </a:lnTo>
                  <a:close/>
                </a:path>
                <a:path w="5719444" h="10287000">
                  <a:moveTo>
                    <a:pt x="5719394" y="0"/>
                  </a:moveTo>
                  <a:lnTo>
                    <a:pt x="1850364" y="0"/>
                  </a:lnTo>
                  <a:lnTo>
                    <a:pt x="3784879" y="2302840"/>
                  </a:lnTo>
                  <a:lnTo>
                    <a:pt x="5719394" y="0"/>
                  </a:lnTo>
                  <a:close/>
                </a:path>
              </a:pathLst>
            </a:custGeom>
            <a:solidFill>
              <a:srgbClr val="FD00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918143" y="0"/>
              <a:ext cx="2466291" cy="248932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309194" y="8600317"/>
              <a:ext cx="875912" cy="1686681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8671344" y="11"/>
              <a:ext cx="5706110" cy="6337935"/>
            </a:xfrm>
            <a:custGeom>
              <a:avLst/>
              <a:gdLst/>
              <a:ahLst/>
              <a:cxnLst/>
              <a:rect l="l" t="t" r="r" b="b"/>
              <a:pathLst>
                <a:path w="5706109" h="6337935">
                  <a:moveTo>
                    <a:pt x="5705741" y="0"/>
                  </a:moveTo>
                  <a:lnTo>
                    <a:pt x="5650471" y="0"/>
                  </a:lnTo>
                  <a:lnTo>
                    <a:pt x="21983" y="6312649"/>
                  </a:lnTo>
                  <a:lnTo>
                    <a:pt x="609" y="6328829"/>
                  </a:lnTo>
                  <a:lnTo>
                    <a:pt x="8216" y="6328092"/>
                  </a:lnTo>
                  <a:lnTo>
                    <a:pt x="0" y="6337313"/>
                  </a:lnTo>
                  <a:lnTo>
                    <a:pt x="19494" y="6327000"/>
                  </a:lnTo>
                  <a:lnTo>
                    <a:pt x="3363633" y="6001778"/>
                  </a:lnTo>
                  <a:lnTo>
                    <a:pt x="4592028" y="2854033"/>
                  </a:lnTo>
                  <a:lnTo>
                    <a:pt x="4591304" y="2854579"/>
                  </a:lnTo>
                  <a:lnTo>
                    <a:pt x="5705741" y="0"/>
                  </a:lnTo>
                  <a:close/>
                </a:path>
              </a:pathLst>
            </a:custGeom>
            <a:solidFill>
              <a:srgbClr val="0072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92667" y="6000341"/>
              <a:ext cx="3371408" cy="493083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6534203" y="5712542"/>
              <a:ext cx="1753870" cy="4574540"/>
            </a:xfrm>
            <a:custGeom>
              <a:avLst/>
              <a:gdLst/>
              <a:ahLst/>
              <a:cxnLst/>
              <a:rect l="l" t="t" r="r" b="b"/>
              <a:pathLst>
                <a:path w="1753869" h="4574540">
                  <a:moveTo>
                    <a:pt x="0" y="4574457"/>
                  </a:moveTo>
                  <a:lnTo>
                    <a:pt x="1753796" y="0"/>
                  </a:lnTo>
                  <a:lnTo>
                    <a:pt x="1753796" y="4574457"/>
                  </a:lnTo>
                  <a:lnTo>
                    <a:pt x="0" y="4574457"/>
                  </a:lnTo>
                  <a:close/>
                </a:path>
              </a:pathLst>
            </a:custGeom>
            <a:solidFill>
              <a:srgbClr val="007294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110629" y="7424470"/>
              <a:ext cx="1177370" cy="2862528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016000" y="3339753"/>
            <a:ext cx="7585709" cy="2893695"/>
          </a:xfrm>
          <a:prstGeom prst="rect">
            <a:avLst/>
          </a:prstGeom>
        </p:spPr>
        <p:txBody>
          <a:bodyPr vert="horz" wrap="square" lIns="0" tIns="44513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4"/>
              </a:spcBef>
            </a:pPr>
            <a:r>
              <a:rPr sz="10450" b="1" spc="270" dirty="0">
                <a:latin typeface="Trebuchet MS"/>
                <a:cs typeface="Trebuchet MS"/>
              </a:rPr>
              <a:t>THANK</a:t>
            </a:r>
            <a:r>
              <a:rPr sz="10450" b="1" spc="-665" dirty="0">
                <a:latin typeface="Trebuchet MS"/>
                <a:cs typeface="Trebuchet MS"/>
              </a:rPr>
              <a:t> </a:t>
            </a:r>
            <a:r>
              <a:rPr sz="10450" b="1" spc="285" dirty="0">
                <a:latin typeface="Trebuchet MS"/>
                <a:cs typeface="Trebuchet MS"/>
              </a:rPr>
              <a:t>YOU</a:t>
            </a:r>
            <a:endParaRPr sz="104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415"/>
              </a:spcBef>
              <a:tabLst>
                <a:tab pos="1506220" algn="l"/>
                <a:tab pos="3502660" algn="l"/>
              </a:tabLst>
            </a:pPr>
            <a:r>
              <a:rPr sz="4350" b="1" spc="-160" dirty="0">
                <a:latin typeface="Trebuchet MS"/>
                <a:cs typeface="Trebuchet MS"/>
              </a:rPr>
              <a:t>F</a:t>
            </a:r>
            <a:r>
              <a:rPr sz="4350" b="1" spc="-315" dirty="0">
                <a:latin typeface="Trebuchet MS"/>
                <a:cs typeface="Trebuchet MS"/>
              </a:rPr>
              <a:t> </a:t>
            </a:r>
            <a:r>
              <a:rPr sz="4350" b="1" spc="170" dirty="0">
                <a:latin typeface="Trebuchet MS"/>
                <a:cs typeface="Trebuchet MS"/>
              </a:rPr>
              <a:t>o</a:t>
            </a:r>
            <a:r>
              <a:rPr sz="4350" b="1" spc="-315" dirty="0">
                <a:latin typeface="Trebuchet MS"/>
                <a:cs typeface="Trebuchet MS"/>
              </a:rPr>
              <a:t> </a:t>
            </a:r>
            <a:r>
              <a:rPr sz="4350" b="1" spc="-50" dirty="0">
                <a:latin typeface="Trebuchet MS"/>
                <a:cs typeface="Trebuchet MS"/>
              </a:rPr>
              <a:t>r</a:t>
            </a:r>
            <a:r>
              <a:rPr sz="4350" b="1" dirty="0">
                <a:latin typeface="Trebuchet MS"/>
                <a:cs typeface="Trebuchet MS"/>
              </a:rPr>
              <a:t>	</a:t>
            </a:r>
            <a:r>
              <a:rPr sz="4350" b="1" spc="50" dirty="0">
                <a:latin typeface="Trebuchet MS"/>
                <a:cs typeface="Trebuchet MS"/>
              </a:rPr>
              <a:t>Y</a:t>
            </a:r>
            <a:r>
              <a:rPr sz="4350" b="1" spc="-320" dirty="0">
                <a:latin typeface="Trebuchet MS"/>
                <a:cs typeface="Trebuchet MS"/>
              </a:rPr>
              <a:t> </a:t>
            </a:r>
            <a:r>
              <a:rPr sz="4350" b="1" spc="170" dirty="0">
                <a:latin typeface="Trebuchet MS"/>
                <a:cs typeface="Trebuchet MS"/>
              </a:rPr>
              <a:t>o</a:t>
            </a:r>
            <a:r>
              <a:rPr sz="4350" b="1" spc="-320" dirty="0">
                <a:latin typeface="Trebuchet MS"/>
                <a:cs typeface="Trebuchet MS"/>
              </a:rPr>
              <a:t> </a:t>
            </a:r>
            <a:r>
              <a:rPr sz="4350" b="1" spc="50" dirty="0">
                <a:latin typeface="Trebuchet MS"/>
                <a:cs typeface="Trebuchet MS"/>
              </a:rPr>
              <a:t>u</a:t>
            </a:r>
            <a:r>
              <a:rPr sz="4350" b="1" spc="-315" dirty="0">
                <a:latin typeface="Trebuchet MS"/>
                <a:cs typeface="Trebuchet MS"/>
              </a:rPr>
              <a:t> </a:t>
            </a:r>
            <a:r>
              <a:rPr sz="4350" b="1" spc="-50" dirty="0">
                <a:latin typeface="Trebuchet MS"/>
                <a:cs typeface="Trebuchet MS"/>
              </a:rPr>
              <a:t>r</a:t>
            </a:r>
            <a:r>
              <a:rPr sz="4350" b="1" dirty="0">
                <a:latin typeface="Trebuchet MS"/>
                <a:cs typeface="Trebuchet MS"/>
              </a:rPr>
              <a:t>	</a:t>
            </a:r>
            <a:r>
              <a:rPr sz="4350" b="1" spc="275" dirty="0">
                <a:latin typeface="Trebuchet MS"/>
                <a:cs typeface="Trebuchet MS"/>
              </a:rPr>
              <a:t>A</a:t>
            </a:r>
            <a:r>
              <a:rPr sz="4350" b="1" spc="-320" dirty="0">
                <a:latin typeface="Trebuchet MS"/>
                <a:cs typeface="Trebuchet MS"/>
              </a:rPr>
              <a:t> </a:t>
            </a:r>
            <a:r>
              <a:rPr sz="4350" b="1" spc="100" dirty="0">
                <a:latin typeface="Trebuchet MS"/>
                <a:cs typeface="Trebuchet MS"/>
              </a:rPr>
              <a:t>t</a:t>
            </a:r>
            <a:r>
              <a:rPr sz="4350" b="1" spc="-315" dirty="0">
                <a:latin typeface="Trebuchet MS"/>
                <a:cs typeface="Trebuchet MS"/>
              </a:rPr>
              <a:t> </a:t>
            </a:r>
            <a:r>
              <a:rPr sz="4350" b="1" spc="100" dirty="0">
                <a:latin typeface="Trebuchet MS"/>
                <a:cs typeface="Trebuchet MS"/>
              </a:rPr>
              <a:t>t</a:t>
            </a:r>
            <a:r>
              <a:rPr sz="4350" b="1" spc="-320" dirty="0">
                <a:latin typeface="Trebuchet MS"/>
                <a:cs typeface="Trebuchet MS"/>
              </a:rPr>
              <a:t> </a:t>
            </a:r>
            <a:r>
              <a:rPr sz="4350" b="1" spc="100" dirty="0">
                <a:latin typeface="Trebuchet MS"/>
                <a:cs typeface="Trebuchet MS"/>
              </a:rPr>
              <a:t>e</a:t>
            </a:r>
            <a:r>
              <a:rPr sz="4350" b="1" spc="-315" dirty="0">
                <a:latin typeface="Trebuchet MS"/>
                <a:cs typeface="Trebuchet MS"/>
              </a:rPr>
              <a:t> </a:t>
            </a:r>
            <a:r>
              <a:rPr sz="4350" b="1" spc="75" dirty="0">
                <a:latin typeface="Trebuchet MS"/>
                <a:cs typeface="Trebuchet MS"/>
              </a:rPr>
              <a:t>n</a:t>
            </a:r>
            <a:r>
              <a:rPr sz="4350" b="1" spc="-320" dirty="0">
                <a:latin typeface="Trebuchet MS"/>
                <a:cs typeface="Trebuchet MS"/>
              </a:rPr>
              <a:t> </a:t>
            </a:r>
            <a:r>
              <a:rPr sz="4350" b="1" spc="100" dirty="0">
                <a:latin typeface="Trebuchet MS"/>
                <a:cs typeface="Trebuchet MS"/>
              </a:rPr>
              <a:t>t</a:t>
            </a:r>
            <a:r>
              <a:rPr sz="4350" b="1" spc="-315" dirty="0">
                <a:latin typeface="Trebuchet MS"/>
                <a:cs typeface="Trebuchet MS"/>
              </a:rPr>
              <a:t> </a:t>
            </a:r>
            <a:r>
              <a:rPr sz="4350" b="1" spc="-150" dirty="0">
                <a:latin typeface="Trebuchet MS"/>
                <a:cs typeface="Trebuchet MS"/>
              </a:rPr>
              <a:t>i</a:t>
            </a:r>
            <a:r>
              <a:rPr sz="4350" b="1" spc="-320" dirty="0">
                <a:latin typeface="Trebuchet MS"/>
                <a:cs typeface="Trebuchet MS"/>
              </a:rPr>
              <a:t> </a:t>
            </a:r>
            <a:r>
              <a:rPr sz="4350" b="1" spc="170" dirty="0">
                <a:latin typeface="Trebuchet MS"/>
                <a:cs typeface="Trebuchet MS"/>
              </a:rPr>
              <a:t>o</a:t>
            </a:r>
            <a:r>
              <a:rPr sz="4350" b="1" spc="-315" dirty="0">
                <a:latin typeface="Trebuchet MS"/>
                <a:cs typeface="Trebuchet MS"/>
              </a:rPr>
              <a:t> </a:t>
            </a:r>
            <a:r>
              <a:rPr sz="4350" b="1" spc="25" dirty="0">
                <a:latin typeface="Trebuchet MS"/>
                <a:cs typeface="Trebuchet MS"/>
              </a:rPr>
              <a:t>n</a:t>
            </a:r>
            <a:endParaRPr sz="4350">
              <a:latin typeface="Trebuchet MS"/>
              <a:cs typeface="Trebuchet MS"/>
            </a:endParaRPr>
          </a:p>
        </p:txBody>
      </p:sp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03503" y="225207"/>
            <a:ext cx="2076449" cy="100012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4141" y="0"/>
            <a:ext cx="8115300" cy="9861550"/>
          </a:xfrm>
          <a:custGeom>
            <a:avLst/>
            <a:gdLst/>
            <a:ahLst/>
            <a:cxnLst/>
            <a:rect l="l" t="t" r="r" b="b"/>
            <a:pathLst>
              <a:path w="8115300" h="9861550">
                <a:moveTo>
                  <a:pt x="4057652" y="9861496"/>
                </a:moveTo>
                <a:lnTo>
                  <a:pt x="0" y="8260870"/>
                </a:lnTo>
                <a:lnTo>
                  <a:pt x="0" y="0"/>
                </a:lnTo>
                <a:lnTo>
                  <a:pt x="8115302" y="0"/>
                </a:lnTo>
                <a:lnTo>
                  <a:pt x="8115302" y="8260870"/>
                </a:lnTo>
                <a:lnTo>
                  <a:pt x="4057652" y="9861496"/>
                </a:lnTo>
                <a:close/>
              </a:path>
            </a:pathLst>
          </a:custGeom>
          <a:solidFill>
            <a:srgbClr val="00729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599492" y="0"/>
            <a:ext cx="8115300" cy="9861550"/>
          </a:xfrm>
          <a:custGeom>
            <a:avLst/>
            <a:gdLst/>
            <a:ahLst/>
            <a:cxnLst/>
            <a:rect l="l" t="t" r="r" b="b"/>
            <a:pathLst>
              <a:path w="8115300" h="9861550">
                <a:moveTo>
                  <a:pt x="4057649" y="9861496"/>
                </a:moveTo>
                <a:lnTo>
                  <a:pt x="0" y="8260870"/>
                </a:lnTo>
                <a:lnTo>
                  <a:pt x="0" y="0"/>
                </a:lnTo>
                <a:lnTo>
                  <a:pt x="8115299" y="0"/>
                </a:lnTo>
                <a:lnTo>
                  <a:pt x="8115299" y="8260870"/>
                </a:lnTo>
                <a:lnTo>
                  <a:pt x="4057649" y="9861496"/>
                </a:lnTo>
                <a:close/>
              </a:path>
            </a:pathLst>
          </a:custGeom>
          <a:solidFill>
            <a:srgbClr val="FD000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3131551" y="933505"/>
            <a:ext cx="2965450" cy="2657475"/>
            <a:chOff x="3131551" y="933505"/>
            <a:chExt cx="2965450" cy="2657475"/>
          </a:xfrm>
        </p:grpSpPr>
        <p:sp>
          <p:nvSpPr>
            <p:cNvPr id="5" name="object 5"/>
            <p:cNvSpPr/>
            <p:nvPr/>
          </p:nvSpPr>
          <p:spPr>
            <a:xfrm>
              <a:off x="3226799" y="1028699"/>
              <a:ext cx="2870200" cy="2466975"/>
            </a:xfrm>
            <a:custGeom>
              <a:avLst/>
              <a:gdLst/>
              <a:ahLst/>
              <a:cxnLst/>
              <a:rect l="l" t="t" r="r" b="b"/>
              <a:pathLst>
                <a:path w="2870200" h="2466975">
                  <a:moveTo>
                    <a:pt x="2152499" y="2466400"/>
                  </a:moveTo>
                  <a:lnTo>
                    <a:pt x="717488" y="2466400"/>
                  </a:lnTo>
                  <a:lnTo>
                    <a:pt x="0" y="1233195"/>
                  </a:lnTo>
                  <a:lnTo>
                    <a:pt x="717495" y="0"/>
                  </a:lnTo>
                  <a:lnTo>
                    <a:pt x="2152493" y="0"/>
                  </a:lnTo>
                  <a:lnTo>
                    <a:pt x="2869985" y="1233202"/>
                  </a:lnTo>
                  <a:lnTo>
                    <a:pt x="2152499" y="2466400"/>
                  </a:lnTo>
                  <a:close/>
                </a:path>
              </a:pathLst>
            </a:custGeom>
            <a:solidFill>
              <a:srgbClr val="FD00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226796" y="1028750"/>
              <a:ext cx="2293620" cy="2466975"/>
            </a:xfrm>
            <a:custGeom>
              <a:avLst/>
              <a:gdLst/>
              <a:ahLst/>
              <a:cxnLst/>
              <a:rect l="l" t="t" r="r" b="b"/>
              <a:pathLst>
                <a:path w="2293620" h="2466975">
                  <a:moveTo>
                    <a:pt x="2293626" y="2220176"/>
                  </a:moveTo>
                  <a:lnTo>
                    <a:pt x="2150270" y="2466871"/>
                  </a:lnTo>
                  <a:lnTo>
                    <a:pt x="716754" y="2466871"/>
                  </a:lnTo>
                  <a:lnTo>
                    <a:pt x="56939" y="1331427"/>
                  </a:lnTo>
                </a:path>
                <a:path w="2293620" h="2466975">
                  <a:moveTo>
                    <a:pt x="0" y="1233438"/>
                  </a:moveTo>
                  <a:lnTo>
                    <a:pt x="716754" y="0"/>
                  </a:lnTo>
                  <a:lnTo>
                    <a:pt x="2150270" y="0"/>
                  </a:lnTo>
                  <a:lnTo>
                    <a:pt x="2202307" y="89549"/>
                  </a:lnTo>
                </a:path>
              </a:pathLst>
            </a:custGeom>
            <a:ln w="19042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12126959" y="933506"/>
            <a:ext cx="3057525" cy="2657475"/>
            <a:chOff x="12126959" y="933506"/>
            <a:chExt cx="3057525" cy="2657475"/>
          </a:xfrm>
        </p:grpSpPr>
        <p:sp>
          <p:nvSpPr>
            <p:cNvPr id="8" name="object 8"/>
            <p:cNvSpPr/>
            <p:nvPr/>
          </p:nvSpPr>
          <p:spPr>
            <a:xfrm>
              <a:off x="12222148" y="1028699"/>
              <a:ext cx="2870200" cy="2466975"/>
            </a:xfrm>
            <a:custGeom>
              <a:avLst/>
              <a:gdLst/>
              <a:ahLst/>
              <a:cxnLst/>
              <a:rect l="l" t="t" r="r" b="b"/>
              <a:pathLst>
                <a:path w="2870200" h="2466975">
                  <a:moveTo>
                    <a:pt x="2152500" y="2466400"/>
                  </a:moveTo>
                  <a:lnTo>
                    <a:pt x="717489" y="2466400"/>
                  </a:lnTo>
                  <a:lnTo>
                    <a:pt x="0" y="1233196"/>
                  </a:lnTo>
                  <a:lnTo>
                    <a:pt x="717495" y="0"/>
                  </a:lnTo>
                  <a:lnTo>
                    <a:pt x="2152493" y="0"/>
                  </a:lnTo>
                  <a:lnTo>
                    <a:pt x="2869985" y="1233202"/>
                  </a:lnTo>
                  <a:lnTo>
                    <a:pt x="2152500" y="2466400"/>
                  </a:lnTo>
                  <a:close/>
                </a:path>
              </a:pathLst>
            </a:custGeom>
            <a:solidFill>
              <a:srgbClr val="0072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222145" y="1028750"/>
              <a:ext cx="2867025" cy="2466975"/>
            </a:xfrm>
            <a:custGeom>
              <a:avLst/>
              <a:gdLst/>
              <a:ahLst/>
              <a:cxnLst/>
              <a:rect l="l" t="t" r="r" b="b"/>
              <a:pathLst>
                <a:path w="2867025" h="2466975">
                  <a:moveTo>
                    <a:pt x="2867023" y="1233441"/>
                  </a:moveTo>
                  <a:lnTo>
                    <a:pt x="2150270" y="2466871"/>
                  </a:lnTo>
                  <a:lnTo>
                    <a:pt x="716763" y="2466871"/>
                  </a:lnTo>
                </a:path>
                <a:path w="2867025" h="2466975">
                  <a:moveTo>
                    <a:pt x="0" y="1233439"/>
                  </a:moveTo>
                  <a:lnTo>
                    <a:pt x="117252" y="1031663"/>
                  </a:lnTo>
                </a:path>
                <a:path w="2867025" h="2466975">
                  <a:moveTo>
                    <a:pt x="716766" y="0"/>
                  </a:moveTo>
                  <a:lnTo>
                    <a:pt x="2150270" y="0"/>
                  </a:lnTo>
                  <a:lnTo>
                    <a:pt x="2867023" y="1233439"/>
                  </a:lnTo>
                </a:path>
              </a:pathLst>
            </a:custGeom>
            <a:ln w="190428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/>
          <p:nvPr/>
        </p:nvSpPr>
        <p:spPr>
          <a:xfrm>
            <a:off x="4032601" y="1420677"/>
            <a:ext cx="1262380" cy="1684655"/>
          </a:xfrm>
          <a:custGeom>
            <a:avLst/>
            <a:gdLst/>
            <a:ahLst/>
            <a:cxnLst/>
            <a:rect l="l" t="t" r="r" b="b"/>
            <a:pathLst>
              <a:path w="1262379" h="1684655">
                <a:moveTo>
                  <a:pt x="756089" y="1387791"/>
                </a:moveTo>
                <a:lnTo>
                  <a:pt x="504366" y="1387088"/>
                </a:lnTo>
                <a:lnTo>
                  <a:pt x="502230" y="1364348"/>
                </a:lnTo>
                <a:lnTo>
                  <a:pt x="500231" y="1341813"/>
                </a:lnTo>
                <a:lnTo>
                  <a:pt x="497999" y="1319077"/>
                </a:lnTo>
                <a:lnTo>
                  <a:pt x="490727" y="1260835"/>
                </a:lnTo>
                <a:lnTo>
                  <a:pt x="474746" y="1191387"/>
                </a:lnTo>
                <a:lnTo>
                  <a:pt x="449543" y="1124382"/>
                </a:lnTo>
                <a:lnTo>
                  <a:pt x="415789" y="1061610"/>
                </a:lnTo>
                <a:lnTo>
                  <a:pt x="387595" y="1022099"/>
                </a:lnTo>
                <a:lnTo>
                  <a:pt x="361731" y="993946"/>
                </a:lnTo>
                <a:lnTo>
                  <a:pt x="328589" y="954656"/>
                </a:lnTo>
                <a:lnTo>
                  <a:pt x="301167" y="914023"/>
                </a:lnTo>
                <a:lnTo>
                  <a:pt x="279552" y="872093"/>
                </a:lnTo>
                <a:lnTo>
                  <a:pt x="263835" y="828913"/>
                </a:lnTo>
                <a:lnTo>
                  <a:pt x="254103" y="784530"/>
                </a:lnTo>
                <a:lnTo>
                  <a:pt x="250445" y="738988"/>
                </a:lnTo>
                <a:lnTo>
                  <a:pt x="252951" y="692335"/>
                </a:lnTo>
                <a:lnTo>
                  <a:pt x="261708" y="644617"/>
                </a:lnTo>
                <a:lnTo>
                  <a:pt x="276807" y="595880"/>
                </a:lnTo>
                <a:lnTo>
                  <a:pt x="297121" y="549393"/>
                </a:lnTo>
                <a:lnTo>
                  <a:pt x="321554" y="507640"/>
                </a:lnTo>
                <a:lnTo>
                  <a:pt x="350001" y="470668"/>
                </a:lnTo>
                <a:lnTo>
                  <a:pt x="382358" y="438524"/>
                </a:lnTo>
                <a:lnTo>
                  <a:pt x="418521" y="411253"/>
                </a:lnTo>
                <a:lnTo>
                  <a:pt x="458385" y="388903"/>
                </a:lnTo>
                <a:lnTo>
                  <a:pt x="501846" y="371520"/>
                </a:lnTo>
                <a:lnTo>
                  <a:pt x="548801" y="359149"/>
                </a:lnTo>
                <a:lnTo>
                  <a:pt x="599143" y="351837"/>
                </a:lnTo>
                <a:lnTo>
                  <a:pt x="645148" y="350399"/>
                </a:lnTo>
                <a:lnTo>
                  <a:pt x="689550" y="354372"/>
                </a:lnTo>
                <a:lnTo>
                  <a:pt x="732100" y="363412"/>
                </a:lnTo>
                <a:lnTo>
                  <a:pt x="772552" y="377173"/>
                </a:lnTo>
                <a:lnTo>
                  <a:pt x="810656" y="395310"/>
                </a:lnTo>
                <a:lnTo>
                  <a:pt x="846166" y="417478"/>
                </a:lnTo>
                <a:lnTo>
                  <a:pt x="878833" y="443332"/>
                </a:lnTo>
                <a:lnTo>
                  <a:pt x="908409" y="472526"/>
                </a:lnTo>
                <a:lnTo>
                  <a:pt x="934647" y="504716"/>
                </a:lnTo>
                <a:lnTo>
                  <a:pt x="957298" y="539556"/>
                </a:lnTo>
                <a:lnTo>
                  <a:pt x="976116" y="576702"/>
                </a:lnTo>
                <a:lnTo>
                  <a:pt x="990851" y="615807"/>
                </a:lnTo>
                <a:lnTo>
                  <a:pt x="1001257" y="656528"/>
                </a:lnTo>
                <a:lnTo>
                  <a:pt x="1007085" y="698518"/>
                </a:lnTo>
                <a:lnTo>
                  <a:pt x="1008087" y="741433"/>
                </a:lnTo>
                <a:lnTo>
                  <a:pt x="1004015" y="784928"/>
                </a:lnTo>
                <a:lnTo>
                  <a:pt x="994622" y="828657"/>
                </a:lnTo>
                <a:lnTo>
                  <a:pt x="979660" y="872276"/>
                </a:lnTo>
                <a:lnTo>
                  <a:pt x="949010" y="932709"/>
                </a:lnTo>
                <a:lnTo>
                  <a:pt x="906231" y="985272"/>
                </a:lnTo>
                <a:lnTo>
                  <a:pt x="882564" y="1009999"/>
                </a:lnTo>
                <a:lnTo>
                  <a:pt x="860991" y="1036311"/>
                </a:lnTo>
                <a:lnTo>
                  <a:pt x="824132" y="1093689"/>
                </a:lnTo>
                <a:lnTo>
                  <a:pt x="796418" y="1155994"/>
                </a:lnTo>
                <a:lnTo>
                  <a:pt x="778610" y="1221813"/>
                </a:lnTo>
                <a:lnTo>
                  <a:pt x="766968" y="1292817"/>
                </a:lnTo>
                <a:lnTo>
                  <a:pt x="762544" y="1328593"/>
                </a:lnTo>
                <a:lnTo>
                  <a:pt x="757942" y="1364505"/>
                </a:lnTo>
                <a:lnTo>
                  <a:pt x="756793" y="1372084"/>
                </a:lnTo>
                <a:lnTo>
                  <a:pt x="756793" y="1379586"/>
                </a:lnTo>
                <a:lnTo>
                  <a:pt x="756089" y="1387791"/>
                </a:lnTo>
                <a:close/>
              </a:path>
              <a:path w="1262379" h="1684655">
                <a:moveTo>
                  <a:pt x="514334" y="1684584"/>
                </a:moveTo>
                <a:lnTo>
                  <a:pt x="487473" y="1657741"/>
                </a:lnTo>
                <a:lnTo>
                  <a:pt x="487473" y="1509810"/>
                </a:lnTo>
                <a:lnTo>
                  <a:pt x="514334" y="1482968"/>
                </a:lnTo>
                <a:lnTo>
                  <a:pt x="748448" y="1482991"/>
                </a:lnTo>
                <a:lnTo>
                  <a:pt x="775097" y="1509810"/>
                </a:lnTo>
                <a:lnTo>
                  <a:pt x="775097" y="1657741"/>
                </a:lnTo>
                <a:lnTo>
                  <a:pt x="514334" y="1684584"/>
                </a:lnTo>
                <a:close/>
              </a:path>
              <a:path w="1262379" h="1684655">
                <a:moveTo>
                  <a:pt x="44433" y="1099984"/>
                </a:moveTo>
                <a:lnTo>
                  <a:pt x="8833" y="1085688"/>
                </a:lnTo>
                <a:lnTo>
                  <a:pt x="5612" y="1079513"/>
                </a:lnTo>
                <a:lnTo>
                  <a:pt x="3176" y="1075514"/>
                </a:lnTo>
                <a:lnTo>
                  <a:pt x="1566" y="1071205"/>
                </a:lnTo>
                <a:lnTo>
                  <a:pt x="0" y="1061973"/>
                </a:lnTo>
                <a:lnTo>
                  <a:pt x="99" y="1057376"/>
                </a:lnTo>
                <a:lnTo>
                  <a:pt x="39651" y="1016337"/>
                </a:lnTo>
                <a:lnTo>
                  <a:pt x="129949" y="964407"/>
                </a:lnTo>
                <a:lnTo>
                  <a:pt x="140740" y="961360"/>
                </a:lnTo>
                <a:lnTo>
                  <a:pt x="144963" y="960891"/>
                </a:lnTo>
                <a:lnTo>
                  <a:pt x="178652" y="980262"/>
                </a:lnTo>
                <a:lnTo>
                  <a:pt x="181560" y="987850"/>
                </a:lnTo>
                <a:lnTo>
                  <a:pt x="183135" y="991683"/>
                </a:lnTo>
                <a:lnTo>
                  <a:pt x="184005" y="995671"/>
                </a:lnTo>
                <a:lnTo>
                  <a:pt x="184333" y="1003953"/>
                </a:lnTo>
                <a:lnTo>
                  <a:pt x="183782" y="1007995"/>
                </a:lnTo>
                <a:lnTo>
                  <a:pt x="138211" y="1048550"/>
                </a:lnTo>
                <a:lnTo>
                  <a:pt x="82010" y="1080865"/>
                </a:lnTo>
                <a:lnTo>
                  <a:pt x="49828" y="1098657"/>
                </a:lnTo>
                <a:lnTo>
                  <a:pt x="44433" y="1099984"/>
                </a:lnTo>
                <a:close/>
              </a:path>
              <a:path w="1262379" h="1684655">
                <a:moveTo>
                  <a:pt x="139630" y="479656"/>
                </a:moveTo>
                <a:lnTo>
                  <a:pt x="134000" y="478172"/>
                </a:lnTo>
                <a:lnTo>
                  <a:pt x="128708" y="475111"/>
                </a:lnTo>
                <a:lnTo>
                  <a:pt x="99356" y="458910"/>
                </a:lnTo>
                <a:lnTo>
                  <a:pt x="43859" y="426786"/>
                </a:lnTo>
                <a:lnTo>
                  <a:pt x="10708" y="406014"/>
                </a:lnTo>
                <a:lnTo>
                  <a:pt x="3501" y="392159"/>
                </a:lnTo>
                <a:lnTo>
                  <a:pt x="3132" y="391245"/>
                </a:lnTo>
                <a:lnTo>
                  <a:pt x="2663" y="390385"/>
                </a:lnTo>
                <a:lnTo>
                  <a:pt x="2093" y="389581"/>
                </a:lnTo>
                <a:lnTo>
                  <a:pt x="451" y="386533"/>
                </a:lnTo>
                <a:lnTo>
                  <a:pt x="14755" y="349331"/>
                </a:lnTo>
                <a:lnTo>
                  <a:pt x="45014" y="340469"/>
                </a:lnTo>
                <a:lnTo>
                  <a:pt x="50851" y="341979"/>
                </a:lnTo>
                <a:lnTo>
                  <a:pt x="56285" y="345039"/>
                </a:lnTo>
                <a:lnTo>
                  <a:pt x="85324" y="361093"/>
                </a:lnTo>
                <a:lnTo>
                  <a:pt x="166546" y="408335"/>
                </a:lnTo>
                <a:lnTo>
                  <a:pt x="184371" y="440279"/>
                </a:lnTo>
                <a:lnTo>
                  <a:pt x="183089" y="449825"/>
                </a:lnTo>
                <a:lnTo>
                  <a:pt x="155755" y="478196"/>
                </a:lnTo>
                <a:lnTo>
                  <a:pt x="149163" y="479602"/>
                </a:lnTo>
                <a:lnTo>
                  <a:pt x="145667" y="479602"/>
                </a:lnTo>
                <a:lnTo>
                  <a:pt x="139630" y="479656"/>
                </a:lnTo>
                <a:close/>
              </a:path>
              <a:path w="1262379" h="1684655">
                <a:moveTo>
                  <a:pt x="149096" y="479612"/>
                </a:moveTo>
                <a:lnTo>
                  <a:pt x="145667" y="479602"/>
                </a:lnTo>
                <a:lnTo>
                  <a:pt x="149163" y="479602"/>
                </a:lnTo>
                <a:close/>
              </a:path>
              <a:path w="1262379" h="1684655">
                <a:moveTo>
                  <a:pt x="626286" y="199237"/>
                </a:moveTo>
                <a:lnTo>
                  <a:pt x="593576" y="175863"/>
                </a:lnTo>
                <a:lnTo>
                  <a:pt x="590684" y="160366"/>
                </a:lnTo>
                <a:lnTo>
                  <a:pt x="590910" y="157962"/>
                </a:lnTo>
                <a:lnTo>
                  <a:pt x="590950" y="81772"/>
                </a:lnTo>
                <a:lnTo>
                  <a:pt x="591152" y="40981"/>
                </a:lnTo>
                <a:lnTo>
                  <a:pt x="590829" y="35884"/>
                </a:lnTo>
                <a:lnTo>
                  <a:pt x="591564" y="30706"/>
                </a:lnTo>
                <a:lnTo>
                  <a:pt x="619284" y="1106"/>
                </a:lnTo>
                <a:lnTo>
                  <a:pt x="635095" y="0"/>
                </a:lnTo>
                <a:lnTo>
                  <a:pt x="640224" y="1043"/>
                </a:lnTo>
                <a:lnTo>
                  <a:pt x="668124" y="30474"/>
                </a:lnTo>
                <a:lnTo>
                  <a:pt x="668889" y="35648"/>
                </a:lnTo>
                <a:lnTo>
                  <a:pt x="668584" y="40981"/>
                </a:lnTo>
                <a:lnTo>
                  <a:pt x="668662" y="99471"/>
                </a:lnTo>
                <a:lnTo>
                  <a:pt x="668819" y="117171"/>
                </a:lnTo>
                <a:lnTo>
                  <a:pt x="668720" y="147764"/>
                </a:lnTo>
                <a:lnTo>
                  <a:pt x="668584" y="157962"/>
                </a:lnTo>
                <a:lnTo>
                  <a:pt x="650536" y="193706"/>
                </a:lnTo>
                <a:lnTo>
                  <a:pt x="629876" y="199222"/>
                </a:lnTo>
                <a:lnTo>
                  <a:pt x="626286" y="199237"/>
                </a:lnTo>
                <a:close/>
              </a:path>
              <a:path w="1262379" h="1684655">
                <a:moveTo>
                  <a:pt x="1114084" y="479368"/>
                </a:moveTo>
                <a:lnTo>
                  <a:pt x="1080772" y="459441"/>
                </a:lnTo>
                <a:lnTo>
                  <a:pt x="1078250" y="454921"/>
                </a:lnTo>
                <a:lnTo>
                  <a:pt x="1076692" y="450092"/>
                </a:lnTo>
                <a:lnTo>
                  <a:pt x="1075510" y="439810"/>
                </a:lnTo>
                <a:lnTo>
                  <a:pt x="1075929" y="434753"/>
                </a:lnTo>
                <a:lnTo>
                  <a:pt x="1096020" y="406460"/>
                </a:lnTo>
                <a:lnTo>
                  <a:pt x="1147192" y="376452"/>
                </a:lnTo>
                <a:lnTo>
                  <a:pt x="1198539" y="347148"/>
                </a:lnTo>
                <a:lnTo>
                  <a:pt x="1204660" y="343512"/>
                </a:lnTo>
                <a:lnTo>
                  <a:pt x="1211276" y="341550"/>
                </a:lnTo>
                <a:lnTo>
                  <a:pt x="1250524" y="353741"/>
                </a:lnTo>
                <a:lnTo>
                  <a:pt x="1261646" y="380203"/>
                </a:lnTo>
                <a:lnTo>
                  <a:pt x="1262350" y="384892"/>
                </a:lnTo>
                <a:lnTo>
                  <a:pt x="1259300" y="388643"/>
                </a:lnTo>
                <a:lnTo>
                  <a:pt x="1256485" y="392863"/>
                </a:lnTo>
                <a:lnTo>
                  <a:pt x="1255077" y="395207"/>
                </a:lnTo>
                <a:lnTo>
                  <a:pt x="1251178" y="402263"/>
                </a:lnTo>
                <a:lnTo>
                  <a:pt x="1245937" y="408124"/>
                </a:lnTo>
                <a:lnTo>
                  <a:pt x="1239359" y="412789"/>
                </a:lnTo>
                <a:lnTo>
                  <a:pt x="1212974" y="428643"/>
                </a:lnTo>
                <a:lnTo>
                  <a:pt x="1186458" y="444145"/>
                </a:lnTo>
                <a:lnTo>
                  <a:pt x="1134260" y="473742"/>
                </a:lnTo>
                <a:lnTo>
                  <a:pt x="1128038" y="477420"/>
                </a:lnTo>
                <a:lnTo>
                  <a:pt x="1121312" y="479295"/>
                </a:lnTo>
                <a:lnTo>
                  <a:pt x="1114084" y="479368"/>
                </a:lnTo>
                <a:close/>
              </a:path>
              <a:path w="1262379" h="1684655">
                <a:moveTo>
                  <a:pt x="1223102" y="1100066"/>
                </a:moveTo>
                <a:lnTo>
                  <a:pt x="1218715" y="1099909"/>
                </a:lnTo>
                <a:lnTo>
                  <a:pt x="1216134" y="1099909"/>
                </a:lnTo>
                <a:lnTo>
                  <a:pt x="1210738" y="1098033"/>
                </a:lnTo>
                <a:lnTo>
                  <a:pt x="1206030" y="1096577"/>
                </a:lnTo>
                <a:lnTo>
                  <a:pt x="1201493" y="1094702"/>
                </a:lnTo>
                <a:lnTo>
                  <a:pt x="1197132" y="1092407"/>
                </a:lnTo>
                <a:lnTo>
                  <a:pt x="1098601" y="1035440"/>
                </a:lnTo>
                <a:lnTo>
                  <a:pt x="1093719" y="1033079"/>
                </a:lnTo>
                <a:lnTo>
                  <a:pt x="1075763" y="1001492"/>
                </a:lnTo>
                <a:lnTo>
                  <a:pt x="1076708" y="990692"/>
                </a:lnTo>
                <a:lnTo>
                  <a:pt x="1103293" y="962766"/>
                </a:lnTo>
                <a:lnTo>
                  <a:pt x="1112173" y="961398"/>
                </a:lnTo>
                <a:lnTo>
                  <a:pt x="1120763" y="961841"/>
                </a:lnTo>
                <a:lnTo>
                  <a:pt x="1129064" y="964094"/>
                </a:lnTo>
                <a:lnTo>
                  <a:pt x="1137075" y="968158"/>
                </a:lnTo>
                <a:lnTo>
                  <a:pt x="1239359" y="1027000"/>
                </a:lnTo>
                <a:lnTo>
                  <a:pt x="1243186" y="1029061"/>
                </a:lnTo>
                <a:lnTo>
                  <a:pt x="1259246" y="1062679"/>
                </a:lnTo>
                <a:lnTo>
                  <a:pt x="1258704" y="1066924"/>
                </a:lnTo>
                <a:lnTo>
                  <a:pt x="1257423" y="1071074"/>
                </a:lnTo>
                <a:lnTo>
                  <a:pt x="1256321" y="1075319"/>
                </a:lnTo>
                <a:lnTo>
                  <a:pt x="1227390" y="1099491"/>
                </a:lnTo>
                <a:lnTo>
                  <a:pt x="1223102" y="110006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041652" y="1543353"/>
            <a:ext cx="1170305" cy="1511300"/>
          </a:xfrm>
          <a:custGeom>
            <a:avLst/>
            <a:gdLst/>
            <a:ahLst/>
            <a:cxnLst/>
            <a:rect l="l" t="t" r="r" b="b"/>
            <a:pathLst>
              <a:path w="1170305" h="1511300">
                <a:moveTo>
                  <a:pt x="551880" y="177799"/>
                </a:moveTo>
                <a:lnTo>
                  <a:pt x="162791" y="177799"/>
                </a:lnTo>
                <a:lnTo>
                  <a:pt x="172979" y="165099"/>
                </a:lnTo>
                <a:lnTo>
                  <a:pt x="183421" y="152399"/>
                </a:lnTo>
                <a:lnTo>
                  <a:pt x="194116" y="139699"/>
                </a:lnTo>
                <a:lnTo>
                  <a:pt x="205052" y="126999"/>
                </a:lnTo>
                <a:lnTo>
                  <a:pt x="216214" y="126999"/>
                </a:lnTo>
                <a:lnTo>
                  <a:pt x="227603" y="114299"/>
                </a:lnTo>
                <a:lnTo>
                  <a:pt x="239219" y="101599"/>
                </a:lnTo>
                <a:lnTo>
                  <a:pt x="251046" y="101599"/>
                </a:lnTo>
                <a:lnTo>
                  <a:pt x="263070" y="88899"/>
                </a:lnTo>
                <a:lnTo>
                  <a:pt x="275292" y="76199"/>
                </a:lnTo>
                <a:lnTo>
                  <a:pt x="287711" y="76199"/>
                </a:lnTo>
                <a:lnTo>
                  <a:pt x="331839" y="50799"/>
                </a:lnTo>
                <a:lnTo>
                  <a:pt x="376796" y="38099"/>
                </a:lnTo>
                <a:lnTo>
                  <a:pt x="422378" y="12699"/>
                </a:lnTo>
                <a:lnTo>
                  <a:pt x="468383" y="0"/>
                </a:lnTo>
                <a:lnTo>
                  <a:pt x="697649" y="0"/>
                </a:lnTo>
                <a:lnTo>
                  <a:pt x="785217" y="25399"/>
                </a:lnTo>
                <a:lnTo>
                  <a:pt x="827303" y="50799"/>
                </a:lnTo>
                <a:lnTo>
                  <a:pt x="867987" y="63499"/>
                </a:lnTo>
                <a:lnTo>
                  <a:pt x="907065" y="88899"/>
                </a:lnTo>
                <a:lnTo>
                  <a:pt x="944336" y="114299"/>
                </a:lnTo>
                <a:lnTo>
                  <a:pt x="979596" y="152399"/>
                </a:lnTo>
                <a:lnTo>
                  <a:pt x="996120" y="165099"/>
                </a:lnTo>
                <a:lnTo>
                  <a:pt x="560981" y="165099"/>
                </a:lnTo>
                <a:lnTo>
                  <a:pt x="551880" y="177799"/>
                </a:lnTo>
                <a:close/>
              </a:path>
              <a:path w="1170305" h="1511300">
                <a:moveTo>
                  <a:pt x="1066290" y="914399"/>
                </a:moveTo>
                <a:lnTo>
                  <a:pt x="813397" y="914399"/>
                </a:lnTo>
                <a:lnTo>
                  <a:pt x="832026" y="901699"/>
                </a:lnTo>
                <a:lnTo>
                  <a:pt x="849877" y="888999"/>
                </a:lnTo>
                <a:lnTo>
                  <a:pt x="866880" y="876299"/>
                </a:lnTo>
                <a:lnTo>
                  <a:pt x="883036" y="863599"/>
                </a:lnTo>
                <a:lnTo>
                  <a:pt x="898243" y="838199"/>
                </a:lnTo>
                <a:lnTo>
                  <a:pt x="912397" y="825499"/>
                </a:lnTo>
                <a:lnTo>
                  <a:pt x="925498" y="800099"/>
                </a:lnTo>
                <a:lnTo>
                  <a:pt x="937546" y="787399"/>
                </a:lnTo>
                <a:lnTo>
                  <a:pt x="948467" y="761999"/>
                </a:lnTo>
                <a:lnTo>
                  <a:pt x="958183" y="749299"/>
                </a:lnTo>
                <a:lnTo>
                  <a:pt x="966697" y="723899"/>
                </a:lnTo>
                <a:lnTo>
                  <a:pt x="974008" y="698499"/>
                </a:lnTo>
                <a:lnTo>
                  <a:pt x="980073" y="673099"/>
                </a:lnTo>
                <a:lnTo>
                  <a:pt x="984847" y="660399"/>
                </a:lnTo>
                <a:lnTo>
                  <a:pt x="988330" y="634999"/>
                </a:lnTo>
                <a:lnTo>
                  <a:pt x="990523" y="609599"/>
                </a:lnTo>
                <a:lnTo>
                  <a:pt x="991768" y="596899"/>
                </a:lnTo>
                <a:lnTo>
                  <a:pt x="992155" y="571499"/>
                </a:lnTo>
                <a:lnTo>
                  <a:pt x="991685" y="558799"/>
                </a:lnTo>
                <a:lnTo>
                  <a:pt x="990357" y="533399"/>
                </a:lnTo>
                <a:lnTo>
                  <a:pt x="988177" y="520699"/>
                </a:lnTo>
                <a:lnTo>
                  <a:pt x="985155" y="495299"/>
                </a:lnTo>
                <a:lnTo>
                  <a:pt x="981290" y="482599"/>
                </a:lnTo>
                <a:lnTo>
                  <a:pt x="976583" y="469899"/>
                </a:lnTo>
                <a:lnTo>
                  <a:pt x="971055" y="444499"/>
                </a:lnTo>
                <a:lnTo>
                  <a:pt x="964730" y="431799"/>
                </a:lnTo>
                <a:lnTo>
                  <a:pt x="957607" y="406399"/>
                </a:lnTo>
                <a:lnTo>
                  <a:pt x="949685" y="393699"/>
                </a:lnTo>
                <a:lnTo>
                  <a:pt x="941001" y="380999"/>
                </a:lnTo>
                <a:lnTo>
                  <a:pt x="931592" y="368299"/>
                </a:lnTo>
                <a:lnTo>
                  <a:pt x="921458" y="342899"/>
                </a:lnTo>
                <a:lnTo>
                  <a:pt x="910597" y="330199"/>
                </a:lnTo>
                <a:lnTo>
                  <a:pt x="905040" y="330199"/>
                </a:lnTo>
                <a:lnTo>
                  <a:pt x="899324" y="317499"/>
                </a:lnTo>
                <a:lnTo>
                  <a:pt x="893451" y="317499"/>
                </a:lnTo>
                <a:lnTo>
                  <a:pt x="887419" y="304799"/>
                </a:lnTo>
                <a:lnTo>
                  <a:pt x="881236" y="304799"/>
                </a:lnTo>
                <a:lnTo>
                  <a:pt x="874907" y="292099"/>
                </a:lnTo>
                <a:lnTo>
                  <a:pt x="868433" y="292099"/>
                </a:lnTo>
                <a:lnTo>
                  <a:pt x="861813" y="279399"/>
                </a:lnTo>
                <a:lnTo>
                  <a:pt x="855053" y="279399"/>
                </a:lnTo>
                <a:lnTo>
                  <a:pt x="848161" y="266699"/>
                </a:lnTo>
                <a:lnTo>
                  <a:pt x="841136" y="266699"/>
                </a:lnTo>
                <a:lnTo>
                  <a:pt x="833980" y="253999"/>
                </a:lnTo>
                <a:lnTo>
                  <a:pt x="826699" y="253999"/>
                </a:lnTo>
                <a:lnTo>
                  <a:pt x="819301" y="241299"/>
                </a:lnTo>
                <a:lnTo>
                  <a:pt x="811784" y="241299"/>
                </a:lnTo>
                <a:lnTo>
                  <a:pt x="804150" y="228599"/>
                </a:lnTo>
                <a:lnTo>
                  <a:pt x="788557" y="228599"/>
                </a:lnTo>
                <a:lnTo>
                  <a:pt x="780608" y="215899"/>
                </a:lnTo>
                <a:lnTo>
                  <a:pt x="764412" y="215899"/>
                </a:lnTo>
                <a:lnTo>
                  <a:pt x="756181" y="203199"/>
                </a:lnTo>
                <a:lnTo>
                  <a:pt x="730978" y="203199"/>
                </a:lnTo>
                <a:lnTo>
                  <a:pt x="722428" y="190499"/>
                </a:lnTo>
                <a:lnTo>
                  <a:pt x="696371" y="190499"/>
                </a:lnTo>
                <a:lnTo>
                  <a:pt x="687571" y="177799"/>
                </a:lnTo>
                <a:lnTo>
                  <a:pt x="615675" y="177799"/>
                </a:lnTo>
                <a:lnTo>
                  <a:pt x="606574" y="165099"/>
                </a:lnTo>
                <a:lnTo>
                  <a:pt x="996120" y="165099"/>
                </a:lnTo>
                <a:lnTo>
                  <a:pt x="1012643" y="177799"/>
                </a:lnTo>
                <a:lnTo>
                  <a:pt x="1043274" y="215899"/>
                </a:lnTo>
                <a:lnTo>
                  <a:pt x="1071285" y="253999"/>
                </a:lnTo>
                <a:lnTo>
                  <a:pt x="1096475" y="292099"/>
                </a:lnTo>
                <a:lnTo>
                  <a:pt x="1115261" y="330199"/>
                </a:lnTo>
                <a:lnTo>
                  <a:pt x="1131392" y="368299"/>
                </a:lnTo>
                <a:lnTo>
                  <a:pt x="1144780" y="406399"/>
                </a:lnTo>
                <a:lnTo>
                  <a:pt x="1155357" y="457199"/>
                </a:lnTo>
                <a:lnTo>
                  <a:pt x="1158249" y="469899"/>
                </a:lnTo>
                <a:lnTo>
                  <a:pt x="1164999" y="507999"/>
                </a:lnTo>
                <a:lnTo>
                  <a:pt x="1168837" y="546099"/>
                </a:lnTo>
                <a:lnTo>
                  <a:pt x="1169768" y="571499"/>
                </a:lnTo>
                <a:lnTo>
                  <a:pt x="1169744" y="584199"/>
                </a:lnTo>
                <a:lnTo>
                  <a:pt x="1169392" y="596899"/>
                </a:lnTo>
                <a:lnTo>
                  <a:pt x="1168714" y="609599"/>
                </a:lnTo>
                <a:lnTo>
                  <a:pt x="1167712" y="634999"/>
                </a:lnTo>
                <a:lnTo>
                  <a:pt x="1162756" y="673099"/>
                </a:lnTo>
                <a:lnTo>
                  <a:pt x="1154899" y="711199"/>
                </a:lnTo>
                <a:lnTo>
                  <a:pt x="1144178" y="749299"/>
                </a:lnTo>
                <a:lnTo>
                  <a:pt x="1130651" y="787399"/>
                </a:lnTo>
                <a:lnTo>
                  <a:pt x="1114390" y="825499"/>
                </a:lnTo>
                <a:lnTo>
                  <a:pt x="1095475" y="863599"/>
                </a:lnTo>
                <a:lnTo>
                  <a:pt x="1073997" y="901699"/>
                </a:lnTo>
                <a:lnTo>
                  <a:pt x="1066290" y="914399"/>
                </a:lnTo>
                <a:close/>
              </a:path>
              <a:path w="1170305" h="1511300">
                <a:moveTo>
                  <a:pt x="702415" y="1155699"/>
                </a:moveTo>
                <a:lnTo>
                  <a:pt x="478577" y="1155699"/>
                </a:lnTo>
                <a:lnTo>
                  <a:pt x="344994" y="1117599"/>
                </a:lnTo>
                <a:lnTo>
                  <a:pt x="302367" y="1092199"/>
                </a:lnTo>
                <a:lnTo>
                  <a:pt x="261184" y="1066799"/>
                </a:lnTo>
                <a:lnTo>
                  <a:pt x="221743" y="1041399"/>
                </a:lnTo>
                <a:lnTo>
                  <a:pt x="184339" y="1003299"/>
                </a:lnTo>
                <a:lnTo>
                  <a:pt x="149270" y="965199"/>
                </a:lnTo>
                <a:lnTo>
                  <a:pt x="116832" y="927099"/>
                </a:lnTo>
                <a:lnTo>
                  <a:pt x="87322" y="888999"/>
                </a:lnTo>
                <a:lnTo>
                  <a:pt x="65793" y="850899"/>
                </a:lnTo>
                <a:lnTo>
                  <a:pt x="53031" y="812799"/>
                </a:lnTo>
                <a:lnTo>
                  <a:pt x="47145" y="800099"/>
                </a:lnTo>
                <a:lnTo>
                  <a:pt x="31488" y="761999"/>
                </a:lnTo>
                <a:lnTo>
                  <a:pt x="18913" y="723899"/>
                </a:lnTo>
                <a:lnTo>
                  <a:pt x="9486" y="685799"/>
                </a:lnTo>
                <a:lnTo>
                  <a:pt x="7053" y="660399"/>
                </a:lnTo>
                <a:lnTo>
                  <a:pt x="4976" y="647699"/>
                </a:lnTo>
                <a:lnTo>
                  <a:pt x="908" y="609599"/>
                </a:lnTo>
                <a:lnTo>
                  <a:pt x="0" y="584199"/>
                </a:lnTo>
                <a:lnTo>
                  <a:pt x="89" y="571499"/>
                </a:lnTo>
                <a:lnTo>
                  <a:pt x="1352" y="533399"/>
                </a:lnTo>
                <a:lnTo>
                  <a:pt x="5953" y="495299"/>
                </a:lnTo>
                <a:lnTo>
                  <a:pt x="10812" y="469899"/>
                </a:lnTo>
                <a:lnTo>
                  <a:pt x="13774" y="444499"/>
                </a:lnTo>
                <a:lnTo>
                  <a:pt x="24777" y="406399"/>
                </a:lnTo>
                <a:lnTo>
                  <a:pt x="38896" y="368299"/>
                </a:lnTo>
                <a:lnTo>
                  <a:pt x="56049" y="330199"/>
                </a:lnTo>
                <a:lnTo>
                  <a:pt x="76141" y="292099"/>
                </a:lnTo>
                <a:lnTo>
                  <a:pt x="99065" y="253999"/>
                </a:lnTo>
                <a:lnTo>
                  <a:pt x="124687" y="215899"/>
                </a:lnTo>
                <a:lnTo>
                  <a:pt x="152857" y="177799"/>
                </a:lnTo>
                <a:lnTo>
                  <a:pt x="488906" y="177799"/>
                </a:lnTo>
                <a:lnTo>
                  <a:pt x="480064" y="190499"/>
                </a:lnTo>
                <a:lnTo>
                  <a:pt x="445280" y="190499"/>
                </a:lnTo>
                <a:lnTo>
                  <a:pt x="436751" y="203199"/>
                </a:lnTo>
                <a:lnTo>
                  <a:pt x="411618" y="203199"/>
                </a:lnTo>
                <a:lnTo>
                  <a:pt x="403412" y="215899"/>
                </a:lnTo>
                <a:lnTo>
                  <a:pt x="387277" y="215899"/>
                </a:lnTo>
                <a:lnTo>
                  <a:pt x="379353" y="228599"/>
                </a:lnTo>
                <a:lnTo>
                  <a:pt x="371536" y="228599"/>
                </a:lnTo>
                <a:lnTo>
                  <a:pt x="363827" y="241299"/>
                </a:lnTo>
                <a:lnTo>
                  <a:pt x="348739" y="241299"/>
                </a:lnTo>
                <a:lnTo>
                  <a:pt x="341376" y="253999"/>
                </a:lnTo>
                <a:lnTo>
                  <a:pt x="334134" y="253999"/>
                </a:lnTo>
                <a:lnTo>
                  <a:pt x="327015" y="266699"/>
                </a:lnTo>
                <a:lnTo>
                  <a:pt x="320026" y="266699"/>
                </a:lnTo>
                <a:lnTo>
                  <a:pt x="313174" y="279399"/>
                </a:lnTo>
                <a:lnTo>
                  <a:pt x="306459" y="279399"/>
                </a:lnTo>
                <a:lnTo>
                  <a:pt x="299879" y="292099"/>
                </a:lnTo>
                <a:lnTo>
                  <a:pt x="293444" y="292099"/>
                </a:lnTo>
                <a:lnTo>
                  <a:pt x="287158" y="304799"/>
                </a:lnTo>
                <a:lnTo>
                  <a:pt x="281022" y="304799"/>
                </a:lnTo>
                <a:lnTo>
                  <a:pt x="275036" y="317499"/>
                </a:lnTo>
                <a:lnTo>
                  <a:pt x="269205" y="317499"/>
                </a:lnTo>
                <a:lnTo>
                  <a:pt x="263537" y="330199"/>
                </a:lnTo>
                <a:lnTo>
                  <a:pt x="258030" y="330199"/>
                </a:lnTo>
                <a:lnTo>
                  <a:pt x="252684" y="342899"/>
                </a:lnTo>
                <a:lnTo>
                  <a:pt x="247507" y="355599"/>
                </a:lnTo>
                <a:lnTo>
                  <a:pt x="242501" y="355599"/>
                </a:lnTo>
                <a:lnTo>
                  <a:pt x="237667" y="368299"/>
                </a:lnTo>
                <a:lnTo>
                  <a:pt x="233005" y="368299"/>
                </a:lnTo>
                <a:lnTo>
                  <a:pt x="228520" y="380999"/>
                </a:lnTo>
                <a:lnTo>
                  <a:pt x="224217" y="393699"/>
                </a:lnTo>
                <a:lnTo>
                  <a:pt x="220096" y="393699"/>
                </a:lnTo>
                <a:lnTo>
                  <a:pt x="216156" y="406399"/>
                </a:lnTo>
                <a:lnTo>
                  <a:pt x="212401" y="419099"/>
                </a:lnTo>
                <a:lnTo>
                  <a:pt x="208835" y="419099"/>
                </a:lnTo>
                <a:lnTo>
                  <a:pt x="205458" y="431799"/>
                </a:lnTo>
                <a:lnTo>
                  <a:pt x="202271" y="444499"/>
                </a:lnTo>
                <a:lnTo>
                  <a:pt x="199276" y="444499"/>
                </a:lnTo>
                <a:lnTo>
                  <a:pt x="196476" y="457199"/>
                </a:lnTo>
                <a:lnTo>
                  <a:pt x="193872" y="469899"/>
                </a:lnTo>
                <a:lnTo>
                  <a:pt x="191464" y="469899"/>
                </a:lnTo>
                <a:lnTo>
                  <a:pt x="189253" y="482599"/>
                </a:lnTo>
                <a:lnTo>
                  <a:pt x="187242" y="495299"/>
                </a:lnTo>
                <a:lnTo>
                  <a:pt x="185431" y="507999"/>
                </a:lnTo>
                <a:lnTo>
                  <a:pt x="183820" y="507999"/>
                </a:lnTo>
                <a:lnTo>
                  <a:pt x="182410" y="520699"/>
                </a:lnTo>
                <a:lnTo>
                  <a:pt x="181204" y="533399"/>
                </a:lnTo>
                <a:lnTo>
                  <a:pt x="180201" y="533399"/>
                </a:lnTo>
                <a:lnTo>
                  <a:pt x="179401" y="546099"/>
                </a:lnTo>
                <a:lnTo>
                  <a:pt x="178805" y="558799"/>
                </a:lnTo>
                <a:lnTo>
                  <a:pt x="178413" y="571499"/>
                </a:lnTo>
                <a:lnTo>
                  <a:pt x="178226" y="571499"/>
                </a:lnTo>
                <a:lnTo>
                  <a:pt x="178243" y="584199"/>
                </a:lnTo>
                <a:lnTo>
                  <a:pt x="178465" y="596899"/>
                </a:lnTo>
                <a:lnTo>
                  <a:pt x="178891" y="596899"/>
                </a:lnTo>
                <a:lnTo>
                  <a:pt x="179521" y="609599"/>
                </a:lnTo>
                <a:lnTo>
                  <a:pt x="180356" y="622299"/>
                </a:lnTo>
                <a:lnTo>
                  <a:pt x="181393" y="634999"/>
                </a:lnTo>
                <a:lnTo>
                  <a:pt x="182634" y="634999"/>
                </a:lnTo>
                <a:lnTo>
                  <a:pt x="184076" y="647699"/>
                </a:lnTo>
                <a:lnTo>
                  <a:pt x="185721" y="660399"/>
                </a:lnTo>
                <a:lnTo>
                  <a:pt x="187566" y="660399"/>
                </a:lnTo>
                <a:lnTo>
                  <a:pt x="189611" y="673099"/>
                </a:lnTo>
                <a:lnTo>
                  <a:pt x="191854" y="685799"/>
                </a:lnTo>
                <a:lnTo>
                  <a:pt x="194296" y="698499"/>
                </a:lnTo>
                <a:lnTo>
                  <a:pt x="196934" y="698499"/>
                </a:lnTo>
                <a:lnTo>
                  <a:pt x="199767" y="711199"/>
                </a:lnTo>
                <a:lnTo>
                  <a:pt x="202793" y="723899"/>
                </a:lnTo>
                <a:lnTo>
                  <a:pt x="206012" y="723899"/>
                </a:lnTo>
                <a:lnTo>
                  <a:pt x="224331" y="761999"/>
                </a:lnTo>
                <a:lnTo>
                  <a:pt x="246739" y="800099"/>
                </a:lnTo>
                <a:lnTo>
                  <a:pt x="272982" y="838199"/>
                </a:lnTo>
                <a:lnTo>
                  <a:pt x="302808" y="876299"/>
                </a:lnTo>
                <a:lnTo>
                  <a:pt x="335962" y="901699"/>
                </a:lnTo>
                <a:lnTo>
                  <a:pt x="372190" y="927099"/>
                </a:lnTo>
                <a:lnTo>
                  <a:pt x="411238" y="952499"/>
                </a:lnTo>
                <a:lnTo>
                  <a:pt x="452853" y="965199"/>
                </a:lnTo>
                <a:lnTo>
                  <a:pt x="496780" y="977899"/>
                </a:lnTo>
                <a:lnTo>
                  <a:pt x="542767" y="977899"/>
                </a:lnTo>
                <a:lnTo>
                  <a:pt x="590558" y="990599"/>
                </a:lnTo>
                <a:lnTo>
                  <a:pt x="995381" y="990599"/>
                </a:lnTo>
                <a:lnTo>
                  <a:pt x="985435" y="1003299"/>
                </a:lnTo>
                <a:lnTo>
                  <a:pt x="975265" y="1015999"/>
                </a:lnTo>
                <a:lnTo>
                  <a:pt x="964886" y="1015999"/>
                </a:lnTo>
                <a:lnTo>
                  <a:pt x="954296" y="1028699"/>
                </a:lnTo>
                <a:lnTo>
                  <a:pt x="943496" y="1041399"/>
                </a:lnTo>
                <a:lnTo>
                  <a:pt x="932499" y="1041399"/>
                </a:lnTo>
                <a:lnTo>
                  <a:pt x="921315" y="1054099"/>
                </a:lnTo>
                <a:lnTo>
                  <a:pt x="909945" y="1066799"/>
                </a:lnTo>
                <a:lnTo>
                  <a:pt x="898390" y="1066799"/>
                </a:lnTo>
                <a:lnTo>
                  <a:pt x="919465" y="1104899"/>
                </a:lnTo>
                <a:lnTo>
                  <a:pt x="824384" y="1104899"/>
                </a:lnTo>
                <a:lnTo>
                  <a:pt x="785448" y="1130299"/>
                </a:lnTo>
                <a:lnTo>
                  <a:pt x="744693" y="1142999"/>
                </a:lnTo>
                <a:lnTo>
                  <a:pt x="702415" y="1155699"/>
                </a:lnTo>
                <a:close/>
              </a:path>
              <a:path w="1170305" h="1511300">
                <a:moveTo>
                  <a:pt x="672469" y="253999"/>
                </a:moveTo>
                <a:lnTo>
                  <a:pt x="500653" y="253999"/>
                </a:lnTo>
                <a:lnTo>
                  <a:pt x="508694" y="241299"/>
                </a:lnTo>
                <a:lnTo>
                  <a:pt x="664458" y="241299"/>
                </a:lnTo>
                <a:lnTo>
                  <a:pt x="672469" y="253999"/>
                </a:lnTo>
                <a:close/>
              </a:path>
              <a:path w="1170305" h="1511300">
                <a:moveTo>
                  <a:pt x="711667" y="266699"/>
                </a:moveTo>
                <a:lnTo>
                  <a:pt x="461266" y="266699"/>
                </a:lnTo>
                <a:lnTo>
                  <a:pt x="469016" y="253999"/>
                </a:lnTo>
                <a:lnTo>
                  <a:pt x="703958" y="253999"/>
                </a:lnTo>
                <a:lnTo>
                  <a:pt x="711667" y="266699"/>
                </a:lnTo>
                <a:close/>
              </a:path>
              <a:path w="1170305" h="1511300">
                <a:moveTo>
                  <a:pt x="741702" y="279399"/>
                </a:moveTo>
                <a:lnTo>
                  <a:pt x="431024" y="279399"/>
                </a:lnTo>
                <a:lnTo>
                  <a:pt x="438458" y="266699"/>
                </a:lnTo>
                <a:lnTo>
                  <a:pt x="734320" y="266699"/>
                </a:lnTo>
                <a:lnTo>
                  <a:pt x="741702" y="279399"/>
                </a:lnTo>
                <a:close/>
              </a:path>
              <a:path w="1170305" h="1511300">
                <a:moveTo>
                  <a:pt x="763270" y="292099"/>
                </a:moveTo>
                <a:lnTo>
                  <a:pt x="409364" y="292099"/>
                </a:lnTo>
                <a:lnTo>
                  <a:pt x="416468" y="279399"/>
                </a:lnTo>
                <a:lnTo>
                  <a:pt x="756182" y="279399"/>
                </a:lnTo>
                <a:lnTo>
                  <a:pt x="763270" y="292099"/>
                </a:lnTo>
                <a:close/>
              </a:path>
              <a:path w="1170305" h="1511300">
                <a:moveTo>
                  <a:pt x="783893" y="304799"/>
                </a:moveTo>
                <a:lnTo>
                  <a:pt x="388674" y="304799"/>
                </a:lnTo>
                <a:lnTo>
                  <a:pt x="395463" y="292099"/>
                </a:lnTo>
                <a:lnTo>
                  <a:pt x="777133" y="292099"/>
                </a:lnTo>
                <a:lnTo>
                  <a:pt x="783893" y="304799"/>
                </a:lnTo>
                <a:close/>
              </a:path>
              <a:path w="1170305" h="1511300">
                <a:moveTo>
                  <a:pt x="797060" y="317499"/>
                </a:moveTo>
                <a:lnTo>
                  <a:pt x="369023" y="317499"/>
                </a:lnTo>
                <a:lnTo>
                  <a:pt x="375455" y="304799"/>
                </a:lnTo>
                <a:lnTo>
                  <a:pt x="790535" y="304799"/>
                </a:lnTo>
                <a:lnTo>
                  <a:pt x="797060" y="317499"/>
                </a:lnTo>
                <a:close/>
              </a:path>
              <a:path w="1170305" h="1511300">
                <a:moveTo>
                  <a:pt x="815862" y="330199"/>
                </a:moveTo>
                <a:lnTo>
                  <a:pt x="356547" y="330199"/>
                </a:lnTo>
                <a:lnTo>
                  <a:pt x="362717" y="317499"/>
                </a:lnTo>
                <a:lnTo>
                  <a:pt x="809727" y="317499"/>
                </a:lnTo>
                <a:lnTo>
                  <a:pt x="815862" y="330199"/>
                </a:lnTo>
                <a:close/>
              </a:path>
              <a:path w="1170305" h="1511300">
                <a:moveTo>
                  <a:pt x="827725" y="342899"/>
                </a:moveTo>
                <a:lnTo>
                  <a:pt x="344608" y="342899"/>
                </a:lnTo>
                <a:lnTo>
                  <a:pt x="350510" y="330199"/>
                </a:lnTo>
                <a:lnTo>
                  <a:pt x="821864" y="330199"/>
                </a:lnTo>
                <a:lnTo>
                  <a:pt x="827725" y="342899"/>
                </a:lnTo>
                <a:close/>
              </a:path>
              <a:path w="1170305" h="1511300">
                <a:moveTo>
                  <a:pt x="839008" y="355599"/>
                </a:moveTo>
                <a:lnTo>
                  <a:pt x="327767" y="355599"/>
                </a:lnTo>
                <a:lnTo>
                  <a:pt x="333232" y="342899"/>
                </a:lnTo>
                <a:lnTo>
                  <a:pt x="833440" y="342899"/>
                </a:lnTo>
                <a:lnTo>
                  <a:pt x="839008" y="355599"/>
                </a:lnTo>
                <a:close/>
              </a:path>
              <a:path w="1170305" h="1511300">
                <a:moveTo>
                  <a:pt x="849700" y="368299"/>
                </a:moveTo>
                <a:lnTo>
                  <a:pt x="317287" y="368299"/>
                </a:lnTo>
                <a:lnTo>
                  <a:pt x="322450" y="355599"/>
                </a:lnTo>
                <a:lnTo>
                  <a:pt x="844430" y="355599"/>
                </a:lnTo>
                <a:lnTo>
                  <a:pt x="849700" y="368299"/>
                </a:lnTo>
                <a:close/>
              </a:path>
              <a:path w="1170305" h="1511300">
                <a:moveTo>
                  <a:pt x="869178" y="393699"/>
                </a:moveTo>
                <a:lnTo>
                  <a:pt x="302759" y="393699"/>
                </a:lnTo>
                <a:lnTo>
                  <a:pt x="307441" y="380999"/>
                </a:lnTo>
                <a:lnTo>
                  <a:pt x="312284" y="368299"/>
                </a:lnTo>
                <a:lnTo>
                  <a:pt x="854810" y="368299"/>
                </a:lnTo>
                <a:lnTo>
                  <a:pt x="859760" y="380999"/>
                </a:lnTo>
                <a:lnTo>
                  <a:pt x="864552" y="380999"/>
                </a:lnTo>
                <a:lnTo>
                  <a:pt x="869178" y="393699"/>
                </a:lnTo>
                <a:close/>
              </a:path>
              <a:path w="1170305" h="1511300">
                <a:moveTo>
                  <a:pt x="898877" y="711199"/>
                </a:moveTo>
                <a:lnTo>
                  <a:pt x="711228" y="711199"/>
                </a:lnTo>
                <a:lnTo>
                  <a:pt x="715292" y="698499"/>
                </a:lnTo>
                <a:lnTo>
                  <a:pt x="734285" y="673099"/>
                </a:lnTo>
                <a:lnTo>
                  <a:pt x="746495" y="647699"/>
                </a:lnTo>
                <a:lnTo>
                  <a:pt x="755821" y="622299"/>
                </a:lnTo>
                <a:lnTo>
                  <a:pt x="762264" y="609599"/>
                </a:lnTo>
                <a:lnTo>
                  <a:pt x="763330" y="571499"/>
                </a:lnTo>
                <a:lnTo>
                  <a:pt x="760688" y="546099"/>
                </a:lnTo>
                <a:lnTo>
                  <a:pt x="754267" y="520699"/>
                </a:lnTo>
                <a:lnTo>
                  <a:pt x="744067" y="495299"/>
                </a:lnTo>
                <a:lnTo>
                  <a:pt x="740589" y="495299"/>
                </a:lnTo>
                <a:lnTo>
                  <a:pt x="736561" y="482599"/>
                </a:lnTo>
                <a:lnTo>
                  <a:pt x="727396" y="469899"/>
                </a:lnTo>
                <a:lnTo>
                  <a:pt x="722315" y="469899"/>
                </a:lnTo>
                <a:lnTo>
                  <a:pt x="711146" y="457199"/>
                </a:lnTo>
                <a:lnTo>
                  <a:pt x="705123" y="444499"/>
                </a:lnTo>
                <a:lnTo>
                  <a:pt x="692197" y="431799"/>
                </a:lnTo>
                <a:lnTo>
                  <a:pt x="685367" y="431799"/>
                </a:lnTo>
                <a:lnTo>
                  <a:pt x="670972" y="419099"/>
                </a:lnTo>
                <a:lnTo>
                  <a:pt x="663486" y="419099"/>
                </a:lnTo>
                <a:lnTo>
                  <a:pt x="647938" y="406399"/>
                </a:lnTo>
                <a:lnTo>
                  <a:pt x="293898" y="406399"/>
                </a:lnTo>
                <a:lnTo>
                  <a:pt x="298242" y="393699"/>
                </a:lnTo>
                <a:lnTo>
                  <a:pt x="873634" y="393699"/>
                </a:lnTo>
                <a:lnTo>
                  <a:pt x="877921" y="406399"/>
                </a:lnTo>
                <a:lnTo>
                  <a:pt x="882036" y="419099"/>
                </a:lnTo>
                <a:lnTo>
                  <a:pt x="901920" y="457199"/>
                </a:lnTo>
                <a:lnTo>
                  <a:pt x="915450" y="495299"/>
                </a:lnTo>
                <a:lnTo>
                  <a:pt x="922792" y="546099"/>
                </a:lnTo>
                <a:lnTo>
                  <a:pt x="924114" y="596899"/>
                </a:lnTo>
                <a:lnTo>
                  <a:pt x="919583" y="634999"/>
                </a:lnTo>
                <a:lnTo>
                  <a:pt x="909367" y="685799"/>
                </a:lnTo>
                <a:lnTo>
                  <a:pt x="898877" y="711199"/>
                </a:lnTo>
                <a:close/>
              </a:path>
              <a:path w="1170305" h="1511300">
                <a:moveTo>
                  <a:pt x="517773" y="419099"/>
                </a:moveTo>
                <a:lnTo>
                  <a:pt x="285723" y="419099"/>
                </a:lnTo>
                <a:lnTo>
                  <a:pt x="289725" y="406399"/>
                </a:lnTo>
                <a:lnTo>
                  <a:pt x="523334" y="406399"/>
                </a:lnTo>
                <a:lnTo>
                  <a:pt x="517773" y="419099"/>
                </a:lnTo>
                <a:close/>
              </a:path>
              <a:path w="1170305" h="1511300">
                <a:moveTo>
                  <a:pt x="491172" y="431799"/>
                </a:moveTo>
                <a:lnTo>
                  <a:pt x="278250" y="431799"/>
                </a:lnTo>
                <a:lnTo>
                  <a:pt x="281896" y="419099"/>
                </a:lnTo>
                <a:lnTo>
                  <a:pt x="501544" y="419099"/>
                </a:lnTo>
                <a:lnTo>
                  <a:pt x="491172" y="431799"/>
                </a:lnTo>
                <a:close/>
              </a:path>
              <a:path w="1170305" h="1511300">
                <a:moveTo>
                  <a:pt x="458491" y="457199"/>
                </a:moveTo>
                <a:lnTo>
                  <a:pt x="268403" y="457199"/>
                </a:lnTo>
                <a:lnTo>
                  <a:pt x="271503" y="444499"/>
                </a:lnTo>
                <a:lnTo>
                  <a:pt x="274786" y="431799"/>
                </a:lnTo>
                <a:lnTo>
                  <a:pt x="476426" y="431799"/>
                </a:lnTo>
                <a:lnTo>
                  <a:pt x="471751" y="444499"/>
                </a:lnTo>
                <a:lnTo>
                  <a:pt x="462770" y="444499"/>
                </a:lnTo>
                <a:lnTo>
                  <a:pt x="458491" y="457199"/>
                </a:lnTo>
                <a:close/>
              </a:path>
              <a:path w="1170305" h="1511300">
                <a:moveTo>
                  <a:pt x="429694" y="495299"/>
                </a:moveTo>
                <a:lnTo>
                  <a:pt x="255739" y="495299"/>
                </a:lnTo>
                <a:lnTo>
                  <a:pt x="257889" y="482599"/>
                </a:lnTo>
                <a:lnTo>
                  <a:pt x="260232" y="482599"/>
                </a:lnTo>
                <a:lnTo>
                  <a:pt x="262767" y="469899"/>
                </a:lnTo>
                <a:lnTo>
                  <a:pt x="265491" y="457199"/>
                </a:lnTo>
                <a:lnTo>
                  <a:pt x="450348" y="457199"/>
                </a:lnTo>
                <a:lnTo>
                  <a:pt x="446506" y="469899"/>
                </a:lnTo>
                <a:lnTo>
                  <a:pt x="439285" y="469899"/>
                </a:lnTo>
                <a:lnTo>
                  <a:pt x="435923" y="482599"/>
                </a:lnTo>
                <a:lnTo>
                  <a:pt x="429694" y="495299"/>
                </a:lnTo>
                <a:close/>
              </a:path>
              <a:path w="1170305" h="1511300">
                <a:moveTo>
                  <a:pt x="630659" y="482599"/>
                </a:moveTo>
                <a:lnTo>
                  <a:pt x="535808" y="482599"/>
                </a:lnTo>
                <a:lnTo>
                  <a:pt x="547855" y="469899"/>
                </a:lnTo>
                <a:lnTo>
                  <a:pt x="624650" y="469899"/>
                </a:lnTo>
                <a:lnTo>
                  <a:pt x="630659" y="482599"/>
                </a:lnTo>
                <a:close/>
              </a:path>
              <a:path w="1170305" h="1511300">
                <a:moveTo>
                  <a:pt x="879574" y="749299"/>
                </a:moveTo>
                <a:lnTo>
                  <a:pt x="640418" y="749299"/>
                </a:lnTo>
                <a:lnTo>
                  <a:pt x="605177" y="685799"/>
                </a:lnTo>
                <a:lnTo>
                  <a:pt x="545227" y="685799"/>
                </a:lnTo>
                <a:lnTo>
                  <a:pt x="539565" y="673099"/>
                </a:lnTo>
                <a:lnTo>
                  <a:pt x="523416" y="673099"/>
                </a:lnTo>
                <a:lnTo>
                  <a:pt x="513558" y="660399"/>
                </a:lnTo>
                <a:lnTo>
                  <a:pt x="508977" y="660399"/>
                </a:lnTo>
                <a:lnTo>
                  <a:pt x="500515" y="647699"/>
                </a:lnTo>
                <a:lnTo>
                  <a:pt x="496696" y="647699"/>
                </a:lnTo>
                <a:lnTo>
                  <a:pt x="489889" y="634999"/>
                </a:lnTo>
                <a:lnTo>
                  <a:pt x="486953" y="634999"/>
                </a:lnTo>
                <a:lnTo>
                  <a:pt x="484483" y="622299"/>
                </a:lnTo>
                <a:lnTo>
                  <a:pt x="481775" y="622299"/>
                </a:lnTo>
                <a:lnTo>
                  <a:pt x="479612" y="609599"/>
                </a:lnTo>
                <a:lnTo>
                  <a:pt x="476380" y="596899"/>
                </a:lnTo>
                <a:lnTo>
                  <a:pt x="475337" y="596899"/>
                </a:lnTo>
                <a:lnTo>
                  <a:pt x="474395" y="584199"/>
                </a:lnTo>
                <a:lnTo>
                  <a:pt x="474503" y="571499"/>
                </a:lnTo>
                <a:lnTo>
                  <a:pt x="475878" y="558799"/>
                </a:lnTo>
                <a:lnTo>
                  <a:pt x="477134" y="558799"/>
                </a:lnTo>
                <a:lnTo>
                  <a:pt x="480782" y="546099"/>
                </a:lnTo>
                <a:lnTo>
                  <a:pt x="483145" y="533399"/>
                </a:lnTo>
                <a:lnTo>
                  <a:pt x="488954" y="520699"/>
                </a:lnTo>
                <a:lnTo>
                  <a:pt x="492354" y="520699"/>
                </a:lnTo>
                <a:lnTo>
                  <a:pt x="500141" y="507999"/>
                </a:lnTo>
                <a:lnTo>
                  <a:pt x="504467" y="507999"/>
                </a:lnTo>
                <a:lnTo>
                  <a:pt x="513987" y="495299"/>
                </a:lnTo>
                <a:lnTo>
                  <a:pt x="519105" y="482599"/>
                </a:lnTo>
                <a:lnTo>
                  <a:pt x="647701" y="482599"/>
                </a:lnTo>
                <a:lnTo>
                  <a:pt x="658011" y="495299"/>
                </a:lnTo>
                <a:lnTo>
                  <a:pt x="662772" y="495299"/>
                </a:lnTo>
                <a:lnTo>
                  <a:pt x="667137" y="507999"/>
                </a:lnTo>
                <a:lnTo>
                  <a:pt x="687956" y="533399"/>
                </a:lnTo>
                <a:lnTo>
                  <a:pt x="694978" y="571499"/>
                </a:lnTo>
                <a:lnTo>
                  <a:pt x="687964" y="609599"/>
                </a:lnTo>
                <a:lnTo>
                  <a:pt x="666676" y="647699"/>
                </a:lnTo>
                <a:lnTo>
                  <a:pt x="674234" y="660399"/>
                </a:lnTo>
                <a:lnTo>
                  <a:pt x="692200" y="698499"/>
                </a:lnTo>
                <a:lnTo>
                  <a:pt x="702608" y="711199"/>
                </a:lnTo>
                <a:lnTo>
                  <a:pt x="898877" y="711199"/>
                </a:lnTo>
                <a:lnTo>
                  <a:pt x="893631" y="723899"/>
                </a:lnTo>
                <a:lnTo>
                  <a:pt x="879574" y="749299"/>
                </a:lnTo>
                <a:close/>
              </a:path>
              <a:path w="1170305" h="1511300">
                <a:moveTo>
                  <a:pt x="410653" y="546099"/>
                </a:moveTo>
                <a:lnTo>
                  <a:pt x="246947" y="546099"/>
                </a:lnTo>
                <a:lnTo>
                  <a:pt x="247918" y="533399"/>
                </a:lnTo>
                <a:lnTo>
                  <a:pt x="249088" y="520699"/>
                </a:lnTo>
                <a:lnTo>
                  <a:pt x="250456" y="520699"/>
                </a:lnTo>
                <a:lnTo>
                  <a:pt x="252021" y="507999"/>
                </a:lnTo>
                <a:lnTo>
                  <a:pt x="253783" y="495299"/>
                </a:lnTo>
                <a:lnTo>
                  <a:pt x="426843" y="495299"/>
                </a:lnTo>
                <a:lnTo>
                  <a:pt x="421672" y="507999"/>
                </a:lnTo>
                <a:lnTo>
                  <a:pt x="419364" y="507999"/>
                </a:lnTo>
                <a:lnTo>
                  <a:pt x="415303" y="520699"/>
                </a:lnTo>
                <a:lnTo>
                  <a:pt x="413562" y="533399"/>
                </a:lnTo>
                <a:lnTo>
                  <a:pt x="410653" y="546099"/>
                </a:lnTo>
                <a:close/>
              </a:path>
              <a:path w="1170305" h="1511300">
                <a:moveTo>
                  <a:pt x="414188" y="634999"/>
                </a:moveTo>
                <a:lnTo>
                  <a:pt x="249449" y="634999"/>
                </a:lnTo>
                <a:lnTo>
                  <a:pt x="248224" y="622299"/>
                </a:lnTo>
                <a:lnTo>
                  <a:pt x="247197" y="609599"/>
                </a:lnTo>
                <a:lnTo>
                  <a:pt x="246369" y="609599"/>
                </a:lnTo>
                <a:lnTo>
                  <a:pt x="245741" y="596899"/>
                </a:lnTo>
                <a:lnTo>
                  <a:pt x="245313" y="584199"/>
                </a:lnTo>
                <a:lnTo>
                  <a:pt x="245086" y="584199"/>
                </a:lnTo>
                <a:lnTo>
                  <a:pt x="245058" y="571499"/>
                </a:lnTo>
                <a:lnTo>
                  <a:pt x="245229" y="571499"/>
                </a:lnTo>
                <a:lnTo>
                  <a:pt x="245602" y="558799"/>
                </a:lnTo>
                <a:lnTo>
                  <a:pt x="246174" y="546099"/>
                </a:lnTo>
                <a:lnTo>
                  <a:pt x="409494" y="546099"/>
                </a:lnTo>
                <a:lnTo>
                  <a:pt x="407767" y="558799"/>
                </a:lnTo>
                <a:lnTo>
                  <a:pt x="407205" y="558799"/>
                </a:lnTo>
                <a:lnTo>
                  <a:pt x="406675" y="571499"/>
                </a:lnTo>
                <a:lnTo>
                  <a:pt x="406714" y="584199"/>
                </a:lnTo>
                <a:lnTo>
                  <a:pt x="407391" y="596899"/>
                </a:lnTo>
                <a:lnTo>
                  <a:pt x="408027" y="596899"/>
                </a:lnTo>
                <a:lnTo>
                  <a:pt x="409902" y="609599"/>
                </a:lnTo>
                <a:lnTo>
                  <a:pt x="411134" y="622299"/>
                </a:lnTo>
                <a:lnTo>
                  <a:pt x="414188" y="634999"/>
                </a:lnTo>
                <a:close/>
              </a:path>
              <a:path w="1170305" h="1511300">
                <a:moveTo>
                  <a:pt x="440578" y="685799"/>
                </a:moveTo>
                <a:lnTo>
                  <a:pt x="260918" y="685799"/>
                </a:lnTo>
                <a:lnTo>
                  <a:pt x="258521" y="673099"/>
                </a:lnTo>
                <a:lnTo>
                  <a:pt x="256317" y="660399"/>
                </a:lnTo>
                <a:lnTo>
                  <a:pt x="254308" y="660399"/>
                </a:lnTo>
                <a:lnTo>
                  <a:pt x="252493" y="647699"/>
                </a:lnTo>
                <a:lnTo>
                  <a:pt x="250872" y="634999"/>
                </a:lnTo>
                <a:lnTo>
                  <a:pt x="416001" y="634999"/>
                </a:lnTo>
                <a:lnTo>
                  <a:pt x="420202" y="647699"/>
                </a:lnTo>
                <a:lnTo>
                  <a:pt x="422579" y="647699"/>
                </a:lnTo>
                <a:lnTo>
                  <a:pt x="427884" y="660399"/>
                </a:lnTo>
                <a:lnTo>
                  <a:pt x="430798" y="673099"/>
                </a:lnTo>
                <a:lnTo>
                  <a:pt x="437155" y="673099"/>
                </a:lnTo>
                <a:lnTo>
                  <a:pt x="440578" y="685799"/>
                </a:lnTo>
                <a:close/>
              </a:path>
              <a:path w="1170305" h="1511300">
                <a:moveTo>
                  <a:pt x="478198" y="723899"/>
                </a:moveTo>
                <a:lnTo>
                  <a:pt x="275731" y="723899"/>
                </a:lnTo>
                <a:lnTo>
                  <a:pt x="272397" y="711199"/>
                </a:lnTo>
                <a:lnTo>
                  <a:pt x="269245" y="698499"/>
                </a:lnTo>
                <a:lnTo>
                  <a:pt x="266280" y="698499"/>
                </a:lnTo>
                <a:lnTo>
                  <a:pt x="263505" y="685799"/>
                </a:lnTo>
                <a:lnTo>
                  <a:pt x="447918" y="685799"/>
                </a:lnTo>
                <a:lnTo>
                  <a:pt x="451816" y="698499"/>
                </a:lnTo>
                <a:lnTo>
                  <a:pt x="460066" y="711199"/>
                </a:lnTo>
                <a:lnTo>
                  <a:pt x="473476" y="711199"/>
                </a:lnTo>
                <a:lnTo>
                  <a:pt x="478198" y="723899"/>
                </a:lnTo>
                <a:close/>
              </a:path>
              <a:path w="1170305" h="1511300">
                <a:moveTo>
                  <a:pt x="626626" y="914399"/>
                </a:moveTo>
                <a:lnTo>
                  <a:pt x="536556" y="914399"/>
                </a:lnTo>
                <a:lnTo>
                  <a:pt x="449377" y="888999"/>
                </a:lnTo>
                <a:lnTo>
                  <a:pt x="408723" y="863599"/>
                </a:lnTo>
                <a:lnTo>
                  <a:pt x="371012" y="838199"/>
                </a:lnTo>
                <a:lnTo>
                  <a:pt x="336984" y="812799"/>
                </a:lnTo>
                <a:lnTo>
                  <a:pt x="307381" y="774699"/>
                </a:lnTo>
                <a:lnTo>
                  <a:pt x="282943" y="736599"/>
                </a:lnTo>
                <a:lnTo>
                  <a:pt x="279246" y="723899"/>
                </a:lnTo>
                <a:lnTo>
                  <a:pt x="488008" y="723899"/>
                </a:lnTo>
                <a:lnTo>
                  <a:pt x="493070" y="736599"/>
                </a:lnTo>
                <a:lnTo>
                  <a:pt x="508866" y="736599"/>
                </a:lnTo>
                <a:lnTo>
                  <a:pt x="519835" y="749299"/>
                </a:lnTo>
                <a:lnTo>
                  <a:pt x="879574" y="749299"/>
                </a:lnTo>
                <a:lnTo>
                  <a:pt x="872545" y="761999"/>
                </a:lnTo>
                <a:lnTo>
                  <a:pt x="846274" y="800099"/>
                </a:lnTo>
                <a:lnTo>
                  <a:pt x="814986" y="825499"/>
                </a:lnTo>
                <a:lnTo>
                  <a:pt x="778848" y="850899"/>
                </a:lnTo>
                <a:lnTo>
                  <a:pt x="787096" y="876299"/>
                </a:lnTo>
                <a:lnTo>
                  <a:pt x="795604" y="888999"/>
                </a:lnTo>
                <a:lnTo>
                  <a:pt x="713664" y="888999"/>
                </a:lnTo>
                <a:lnTo>
                  <a:pt x="670894" y="901699"/>
                </a:lnTo>
                <a:lnTo>
                  <a:pt x="626626" y="914399"/>
                </a:lnTo>
                <a:close/>
              </a:path>
              <a:path w="1170305" h="1511300">
                <a:moveTo>
                  <a:pt x="1005094" y="990599"/>
                </a:moveTo>
                <a:lnTo>
                  <a:pt x="590558" y="990599"/>
                </a:lnTo>
                <a:lnTo>
                  <a:pt x="639901" y="977899"/>
                </a:lnTo>
                <a:lnTo>
                  <a:pt x="690541" y="977899"/>
                </a:lnTo>
                <a:lnTo>
                  <a:pt x="742225" y="952499"/>
                </a:lnTo>
                <a:lnTo>
                  <a:pt x="749135" y="952499"/>
                </a:lnTo>
                <a:lnTo>
                  <a:pt x="740289" y="939799"/>
                </a:lnTo>
                <a:lnTo>
                  <a:pt x="722510" y="901699"/>
                </a:lnTo>
                <a:lnTo>
                  <a:pt x="713664" y="888999"/>
                </a:lnTo>
                <a:lnTo>
                  <a:pt x="795604" y="888999"/>
                </a:lnTo>
                <a:lnTo>
                  <a:pt x="804371" y="901699"/>
                </a:lnTo>
                <a:lnTo>
                  <a:pt x="813375" y="914368"/>
                </a:lnTo>
                <a:lnTo>
                  <a:pt x="1066290" y="914399"/>
                </a:lnTo>
                <a:lnTo>
                  <a:pt x="1058312" y="927099"/>
                </a:lnTo>
                <a:lnTo>
                  <a:pt x="1050070" y="927099"/>
                </a:lnTo>
                <a:lnTo>
                  <a:pt x="1041574" y="939799"/>
                </a:lnTo>
                <a:lnTo>
                  <a:pt x="1032825" y="952499"/>
                </a:lnTo>
                <a:lnTo>
                  <a:pt x="1023822" y="965199"/>
                </a:lnTo>
                <a:lnTo>
                  <a:pt x="1014574" y="977899"/>
                </a:lnTo>
                <a:lnTo>
                  <a:pt x="1005094" y="990599"/>
                </a:lnTo>
                <a:close/>
              </a:path>
              <a:path w="1170305" h="1511300">
                <a:moveTo>
                  <a:pt x="813397" y="914399"/>
                </a:moveTo>
                <a:close/>
              </a:path>
              <a:path w="1170305" h="1511300">
                <a:moveTo>
                  <a:pt x="1052842" y="1219199"/>
                </a:moveTo>
                <a:lnTo>
                  <a:pt x="881509" y="1219199"/>
                </a:lnTo>
                <a:lnTo>
                  <a:pt x="880816" y="1206499"/>
                </a:lnTo>
                <a:lnTo>
                  <a:pt x="853838" y="1155699"/>
                </a:lnTo>
                <a:lnTo>
                  <a:pt x="826688" y="1104899"/>
                </a:lnTo>
                <a:lnTo>
                  <a:pt x="919465" y="1104899"/>
                </a:lnTo>
                <a:lnTo>
                  <a:pt x="954591" y="1168399"/>
                </a:lnTo>
                <a:lnTo>
                  <a:pt x="959071" y="1168399"/>
                </a:lnTo>
                <a:lnTo>
                  <a:pt x="964524" y="1181099"/>
                </a:lnTo>
                <a:lnTo>
                  <a:pt x="978085" y="1181099"/>
                </a:lnTo>
                <a:lnTo>
                  <a:pt x="1012275" y="1193799"/>
                </a:lnTo>
                <a:lnTo>
                  <a:pt x="1052842" y="1219199"/>
                </a:lnTo>
                <a:close/>
              </a:path>
              <a:path w="1170305" h="1511300">
                <a:moveTo>
                  <a:pt x="614480" y="1168399"/>
                </a:moveTo>
                <a:lnTo>
                  <a:pt x="569415" y="1168399"/>
                </a:lnTo>
                <a:lnTo>
                  <a:pt x="524016" y="1155699"/>
                </a:lnTo>
                <a:lnTo>
                  <a:pt x="658912" y="1155699"/>
                </a:lnTo>
                <a:lnTo>
                  <a:pt x="614480" y="1168399"/>
                </a:lnTo>
                <a:close/>
              </a:path>
              <a:path w="1170305" h="1511300">
                <a:moveTo>
                  <a:pt x="973790" y="1511299"/>
                </a:moveTo>
                <a:lnTo>
                  <a:pt x="942746" y="1511299"/>
                </a:lnTo>
                <a:lnTo>
                  <a:pt x="932025" y="1498599"/>
                </a:lnTo>
                <a:lnTo>
                  <a:pt x="923657" y="1485899"/>
                </a:lnTo>
                <a:lnTo>
                  <a:pt x="905357" y="1447799"/>
                </a:lnTo>
                <a:lnTo>
                  <a:pt x="887985" y="1422399"/>
                </a:lnTo>
                <a:lnTo>
                  <a:pt x="871347" y="1396999"/>
                </a:lnTo>
                <a:lnTo>
                  <a:pt x="855249" y="1358899"/>
                </a:lnTo>
                <a:lnTo>
                  <a:pt x="852230" y="1346199"/>
                </a:lnTo>
                <a:lnTo>
                  <a:pt x="850687" y="1346199"/>
                </a:lnTo>
                <a:lnTo>
                  <a:pt x="850618" y="1333499"/>
                </a:lnTo>
                <a:lnTo>
                  <a:pt x="852024" y="1320799"/>
                </a:lnTo>
                <a:lnTo>
                  <a:pt x="856773" y="1308099"/>
                </a:lnTo>
                <a:lnTo>
                  <a:pt x="862348" y="1282699"/>
                </a:lnTo>
                <a:lnTo>
                  <a:pt x="868750" y="1257299"/>
                </a:lnTo>
                <a:lnTo>
                  <a:pt x="875979" y="1244599"/>
                </a:lnTo>
                <a:lnTo>
                  <a:pt x="878876" y="1231899"/>
                </a:lnTo>
                <a:lnTo>
                  <a:pt x="880643" y="1231899"/>
                </a:lnTo>
                <a:lnTo>
                  <a:pt x="881276" y="1219199"/>
                </a:lnTo>
                <a:lnTo>
                  <a:pt x="1068375" y="1219199"/>
                </a:lnTo>
                <a:lnTo>
                  <a:pt x="1089998" y="1244599"/>
                </a:lnTo>
                <a:lnTo>
                  <a:pt x="1108108" y="1269999"/>
                </a:lnTo>
                <a:lnTo>
                  <a:pt x="1122705" y="1295399"/>
                </a:lnTo>
                <a:lnTo>
                  <a:pt x="1133789" y="1320799"/>
                </a:lnTo>
                <a:lnTo>
                  <a:pt x="1140058" y="1333499"/>
                </a:lnTo>
                <a:lnTo>
                  <a:pt x="1147577" y="1346199"/>
                </a:lnTo>
                <a:lnTo>
                  <a:pt x="1155325" y="1358899"/>
                </a:lnTo>
                <a:lnTo>
                  <a:pt x="1162281" y="1371599"/>
                </a:lnTo>
                <a:lnTo>
                  <a:pt x="1166697" y="1396999"/>
                </a:lnTo>
                <a:lnTo>
                  <a:pt x="1022470" y="1396999"/>
                </a:lnTo>
                <a:lnTo>
                  <a:pt x="1017228" y="1422399"/>
                </a:lnTo>
                <a:lnTo>
                  <a:pt x="1011373" y="1435099"/>
                </a:lnTo>
                <a:lnTo>
                  <a:pt x="1004905" y="1460499"/>
                </a:lnTo>
                <a:lnTo>
                  <a:pt x="997824" y="1473199"/>
                </a:lnTo>
                <a:lnTo>
                  <a:pt x="991396" y="1485899"/>
                </a:lnTo>
                <a:lnTo>
                  <a:pt x="983198" y="1498599"/>
                </a:lnTo>
                <a:lnTo>
                  <a:pt x="973790" y="1511299"/>
                </a:lnTo>
                <a:close/>
              </a:path>
              <a:path w="1170305" h="1511300">
                <a:moveTo>
                  <a:pt x="1148321" y="1422399"/>
                </a:moveTo>
                <a:lnTo>
                  <a:pt x="1102539" y="1422399"/>
                </a:lnTo>
                <a:lnTo>
                  <a:pt x="1077001" y="1409699"/>
                </a:lnTo>
                <a:lnTo>
                  <a:pt x="1050513" y="1409699"/>
                </a:lnTo>
                <a:lnTo>
                  <a:pt x="1022470" y="1396999"/>
                </a:lnTo>
                <a:lnTo>
                  <a:pt x="1166697" y="1396999"/>
                </a:lnTo>
                <a:lnTo>
                  <a:pt x="1161676" y="1409699"/>
                </a:lnTo>
                <a:lnTo>
                  <a:pt x="1148321" y="142239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970100" y="4978403"/>
            <a:ext cx="1476375" cy="1035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500"/>
              </a:lnSpc>
              <a:spcBef>
                <a:spcPts val="100"/>
              </a:spcBef>
            </a:pPr>
            <a:r>
              <a:rPr sz="2500" b="1" spc="-10" dirty="0">
                <a:solidFill>
                  <a:srgbClr val="FEFEFE"/>
                </a:solidFill>
                <a:latin typeface="Arial"/>
                <a:cs typeface="Arial"/>
              </a:rPr>
              <a:t>Kumar providing</a:t>
            </a:r>
            <a:endParaRPr sz="25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495835" y="4978403"/>
            <a:ext cx="3857625" cy="1035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6379" marR="5080" indent="-234315">
              <a:lnSpc>
                <a:spcPct val="132500"/>
              </a:lnSpc>
              <a:spcBef>
                <a:spcPts val="100"/>
              </a:spcBef>
              <a:tabLst>
                <a:tab pos="1722755" algn="l"/>
                <a:tab pos="2360295" algn="l"/>
                <a:tab pos="3458845" algn="l"/>
              </a:tabLst>
            </a:pPr>
            <a:r>
              <a:rPr sz="2500" b="1" spc="-10" dirty="0">
                <a:solidFill>
                  <a:srgbClr val="FEFEFE"/>
                </a:solidFill>
                <a:latin typeface="Arial"/>
                <a:cs typeface="Arial"/>
              </a:rPr>
              <a:t>Exports</a:t>
            </a:r>
            <a:r>
              <a:rPr sz="2500" b="1" dirty="0">
                <a:solidFill>
                  <a:srgbClr val="FEFEFE"/>
                </a:solidFill>
                <a:latin typeface="Arial"/>
                <a:cs typeface="Arial"/>
              </a:rPr>
              <a:t>	</a:t>
            </a:r>
            <a:r>
              <a:rPr sz="2500" b="1" spc="-10" dirty="0">
                <a:solidFill>
                  <a:srgbClr val="FEFEFE"/>
                </a:solidFill>
                <a:latin typeface="Arial"/>
                <a:cs typeface="Arial"/>
              </a:rPr>
              <a:t>focuses</a:t>
            </a:r>
            <a:r>
              <a:rPr sz="2500" b="1" dirty="0">
                <a:solidFill>
                  <a:srgbClr val="FEFEFE"/>
                </a:solidFill>
                <a:latin typeface="Arial"/>
                <a:cs typeface="Arial"/>
              </a:rPr>
              <a:t>	</a:t>
            </a:r>
            <a:r>
              <a:rPr sz="2500" b="1" spc="-25" dirty="0">
                <a:solidFill>
                  <a:srgbClr val="FEFEFE"/>
                </a:solidFill>
                <a:latin typeface="Arial"/>
                <a:cs typeface="Arial"/>
              </a:rPr>
              <a:t>on </a:t>
            </a:r>
            <a:r>
              <a:rPr sz="2500" b="1" spc="-10" dirty="0">
                <a:solidFill>
                  <a:srgbClr val="FEFEFE"/>
                </a:solidFill>
                <a:latin typeface="Arial"/>
                <a:cs typeface="Arial"/>
              </a:rPr>
              <a:t>engineering</a:t>
            </a:r>
            <a:r>
              <a:rPr sz="2500" b="1" dirty="0">
                <a:solidFill>
                  <a:srgbClr val="FEFEFE"/>
                </a:solidFill>
                <a:latin typeface="Arial"/>
                <a:cs typeface="Arial"/>
              </a:rPr>
              <a:t>	</a:t>
            </a:r>
            <a:r>
              <a:rPr sz="2500" b="1" spc="-25" dirty="0">
                <a:solidFill>
                  <a:srgbClr val="FEFEFE"/>
                </a:solidFill>
                <a:latin typeface="Arial"/>
                <a:cs typeface="Arial"/>
              </a:rPr>
              <a:t>solutions,</a:t>
            </a:r>
            <a:endParaRPr sz="25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970100" y="6111916"/>
            <a:ext cx="537464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138680" algn="l"/>
                <a:tab pos="4777740" algn="l"/>
              </a:tabLst>
            </a:pPr>
            <a:r>
              <a:rPr sz="2500" b="1" spc="-10" dirty="0">
                <a:solidFill>
                  <a:srgbClr val="FEFEFE"/>
                </a:solidFill>
                <a:latin typeface="Arial"/>
                <a:cs typeface="Arial"/>
              </a:rPr>
              <a:t>exceeding</a:t>
            </a:r>
            <a:r>
              <a:rPr sz="2500" b="1" dirty="0">
                <a:solidFill>
                  <a:srgbClr val="FEFEFE"/>
                </a:solidFill>
                <a:latin typeface="Arial"/>
                <a:cs typeface="Arial"/>
              </a:rPr>
              <a:t>	</a:t>
            </a:r>
            <a:r>
              <a:rPr sz="2500" b="1" spc="-10" dirty="0">
                <a:solidFill>
                  <a:srgbClr val="FEFEFE"/>
                </a:solidFill>
                <a:latin typeface="Arial"/>
                <a:cs typeface="Arial"/>
              </a:rPr>
              <a:t>expectations,</a:t>
            </a:r>
            <a:r>
              <a:rPr sz="2500" b="1" dirty="0">
                <a:solidFill>
                  <a:srgbClr val="FEFEFE"/>
                </a:solidFill>
                <a:latin typeface="Arial"/>
                <a:cs typeface="Arial"/>
              </a:rPr>
              <a:t>	</a:t>
            </a:r>
            <a:r>
              <a:rPr sz="2500" b="1" spc="-25" dirty="0">
                <a:solidFill>
                  <a:srgbClr val="FEFEFE"/>
                </a:solidFill>
                <a:latin typeface="Arial"/>
                <a:cs typeface="Arial"/>
              </a:rPr>
              <a:t>and</a:t>
            </a:r>
            <a:endParaRPr sz="25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052905" y="6492878"/>
            <a:ext cx="1298575" cy="1035050"/>
          </a:xfrm>
          <a:prstGeom prst="rect">
            <a:avLst/>
          </a:prstGeom>
        </p:spPr>
        <p:txBody>
          <a:bodyPr vert="horz" wrap="square" lIns="0" tIns="13652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75"/>
              </a:spcBef>
            </a:pPr>
            <a:r>
              <a:rPr sz="2500" b="1" spc="-10" dirty="0">
                <a:solidFill>
                  <a:srgbClr val="FEFEFE"/>
                </a:solidFill>
                <a:latin typeface="Arial"/>
                <a:cs typeface="Arial"/>
              </a:rPr>
              <a:t>improve</a:t>
            </a:r>
            <a:endParaRPr sz="2500">
              <a:latin typeface="Arial"/>
              <a:cs typeface="Arial"/>
            </a:endParaRPr>
          </a:p>
          <a:p>
            <a:pPr marR="5715" algn="r">
              <a:lnSpc>
                <a:spcPct val="100000"/>
              </a:lnSpc>
              <a:spcBef>
                <a:spcPts val="975"/>
              </a:spcBef>
            </a:pPr>
            <a:r>
              <a:rPr sz="2500" b="1" spc="-25" dirty="0">
                <a:solidFill>
                  <a:srgbClr val="FEFEFE"/>
                </a:solidFill>
                <a:latin typeface="Arial"/>
                <a:cs typeface="Arial"/>
              </a:rPr>
              <a:t>and</a:t>
            </a:r>
            <a:endParaRPr sz="25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970100" y="6492878"/>
            <a:ext cx="4069079" cy="153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500"/>
              </a:lnSpc>
              <a:spcBef>
                <a:spcPts val="100"/>
              </a:spcBef>
              <a:tabLst>
                <a:tab pos="1643380" algn="l"/>
                <a:tab pos="2229485" algn="l"/>
                <a:tab pos="3519170" algn="l"/>
              </a:tabLst>
            </a:pPr>
            <a:r>
              <a:rPr sz="2500" b="1" spc="-10" dirty="0">
                <a:solidFill>
                  <a:srgbClr val="FEFEFE"/>
                </a:solidFill>
                <a:latin typeface="Arial"/>
                <a:cs typeface="Arial"/>
              </a:rPr>
              <a:t>fostering</a:t>
            </a:r>
            <a:r>
              <a:rPr sz="2500" b="1" dirty="0">
                <a:solidFill>
                  <a:srgbClr val="FEFEFE"/>
                </a:solidFill>
                <a:latin typeface="Arial"/>
                <a:cs typeface="Arial"/>
              </a:rPr>
              <a:t>	</a:t>
            </a:r>
            <a:r>
              <a:rPr sz="2500" b="1" spc="-10" dirty="0">
                <a:solidFill>
                  <a:srgbClr val="FEFEFE"/>
                </a:solidFill>
                <a:latin typeface="Arial"/>
                <a:cs typeface="Arial"/>
              </a:rPr>
              <a:t>innovation</a:t>
            </a:r>
            <a:r>
              <a:rPr sz="2500" b="1" dirty="0">
                <a:solidFill>
                  <a:srgbClr val="FEFEFE"/>
                </a:solidFill>
                <a:latin typeface="Arial"/>
                <a:cs typeface="Arial"/>
              </a:rPr>
              <a:t>	</a:t>
            </a:r>
            <a:r>
              <a:rPr sz="2500" b="1" spc="65" dirty="0">
                <a:solidFill>
                  <a:srgbClr val="FEFEFE"/>
                </a:solidFill>
                <a:latin typeface="Arial"/>
                <a:cs typeface="Arial"/>
              </a:rPr>
              <a:t>to </a:t>
            </a:r>
            <a:r>
              <a:rPr sz="2500" b="1" spc="35" dirty="0">
                <a:solidFill>
                  <a:srgbClr val="FEFEFE"/>
                </a:solidFill>
                <a:latin typeface="Arial"/>
                <a:cs typeface="Arial"/>
              </a:rPr>
              <a:t>customer</a:t>
            </a:r>
            <a:r>
              <a:rPr sz="2500" b="1" dirty="0">
                <a:solidFill>
                  <a:srgbClr val="FEFEFE"/>
                </a:solidFill>
                <a:latin typeface="Arial"/>
                <a:cs typeface="Arial"/>
              </a:rPr>
              <a:t>		</a:t>
            </a:r>
            <a:r>
              <a:rPr sz="2500" b="1" spc="-10" dirty="0">
                <a:solidFill>
                  <a:srgbClr val="FEFEFE"/>
                </a:solidFill>
                <a:latin typeface="Arial"/>
                <a:cs typeface="Arial"/>
              </a:rPr>
              <a:t>satisfaction </a:t>
            </a:r>
            <a:r>
              <a:rPr sz="2500" b="1" dirty="0">
                <a:solidFill>
                  <a:srgbClr val="FEFEFE"/>
                </a:solidFill>
                <a:latin typeface="Arial"/>
                <a:cs typeface="Arial"/>
              </a:rPr>
              <a:t>industry</a:t>
            </a:r>
            <a:r>
              <a:rPr sz="2500" b="1" spc="125" dirty="0">
                <a:solidFill>
                  <a:srgbClr val="FEFEFE"/>
                </a:solidFill>
                <a:latin typeface="Arial"/>
                <a:cs typeface="Arial"/>
              </a:rPr>
              <a:t> </a:t>
            </a:r>
            <a:r>
              <a:rPr sz="2500" b="1" spc="-10" dirty="0">
                <a:solidFill>
                  <a:srgbClr val="FEFEFE"/>
                </a:solidFill>
                <a:latin typeface="Arial"/>
                <a:cs typeface="Arial"/>
              </a:rPr>
              <a:t>success.</a:t>
            </a:r>
            <a:endParaRPr sz="25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392105" y="6496413"/>
            <a:ext cx="3795395" cy="1035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500"/>
              </a:lnSpc>
              <a:spcBef>
                <a:spcPts val="100"/>
              </a:spcBef>
              <a:tabLst>
                <a:tab pos="1670050" algn="l"/>
                <a:tab pos="1890395" algn="l"/>
                <a:tab pos="3366135" algn="l"/>
              </a:tabLst>
            </a:pPr>
            <a:r>
              <a:rPr sz="2500" b="1" spc="-10" dirty="0">
                <a:solidFill>
                  <a:srgbClr val="FFFFFF"/>
                </a:solidFill>
                <a:latin typeface="Arial"/>
                <a:cs typeface="Arial"/>
              </a:rPr>
              <a:t>delivering</a:t>
            </a:r>
            <a:r>
              <a:rPr sz="2500" b="1" dirty="0">
                <a:solidFill>
                  <a:srgbClr val="FFFFFF"/>
                </a:solidFill>
                <a:latin typeface="Arial"/>
                <a:cs typeface="Arial"/>
              </a:rPr>
              <a:t>		</a:t>
            </a:r>
            <a:r>
              <a:rPr sz="2500" b="1" spc="55" dirty="0">
                <a:solidFill>
                  <a:srgbClr val="FFFFFF"/>
                </a:solidFill>
                <a:latin typeface="Arial"/>
                <a:cs typeface="Arial"/>
              </a:rPr>
              <a:t>high-</a:t>
            </a:r>
            <a:r>
              <a:rPr sz="2500" b="1" spc="-10" dirty="0">
                <a:solidFill>
                  <a:srgbClr val="FFFFFF"/>
                </a:solidFill>
                <a:latin typeface="Arial"/>
                <a:cs typeface="Arial"/>
              </a:rPr>
              <a:t>quality services,</a:t>
            </a:r>
            <a:r>
              <a:rPr sz="25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2500" b="1" spc="-10" dirty="0">
                <a:solidFill>
                  <a:srgbClr val="FFFFFF"/>
                </a:solidFill>
                <a:latin typeface="Arial"/>
                <a:cs typeface="Arial"/>
              </a:rPr>
              <a:t>investing</a:t>
            </a:r>
            <a:r>
              <a:rPr sz="25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2500" b="1" spc="-25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endParaRPr sz="25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4318428" y="6496413"/>
            <a:ext cx="2602230" cy="1035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07645">
              <a:lnSpc>
                <a:spcPct val="132500"/>
              </a:lnSpc>
              <a:spcBef>
                <a:spcPts val="100"/>
              </a:spcBef>
              <a:tabLst>
                <a:tab pos="2000250" algn="l"/>
              </a:tabLst>
            </a:pPr>
            <a:r>
              <a:rPr sz="2500" b="1" spc="35" dirty="0">
                <a:solidFill>
                  <a:srgbClr val="FFFFFF"/>
                </a:solidFill>
                <a:latin typeface="Arial"/>
                <a:cs typeface="Arial"/>
              </a:rPr>
              <a:t>products</a:t>
            </a:r>
            <a:r>
              <a:rPr sz="25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2500" b="1" spc="-25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2500" b="1" spc="-10" dirty="0">
                <a:solidFill>
                  <a:srgbClr val="FFFFFF"/>
                </a:solidFill>
                <a:latin typeface="Arial"/>
                <a:cs typeface="Arial"/>
              </a:rPr>
              <a:t>innovation,</a:t>
            </a:r>
            <a:r>
              <a:rPr sz="25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2500" b="1" spc="-6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500" b="1" spc="-1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endParaRPr sz="25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392105" y="7629927"/>
            <a:ext cx="318389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dirty="0">
                <a:solidFill>
                  <a:srgbClr val="FFFFFF"/>
                </a:solidFill>
                <a:latin typeface="Arial"/>
                <a:cs typeface="Arial"/>
              </a:rPr>
              <a:t>fostering</a:t>
            </a:r>
            <a:r>
              <a:rPr sz="25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500" b="1" spc="-10" dirty="0">
                <a:solidFill>
                  <a:srgbClr val="FFFFFF"/>
                </a:solidFill>
                <a:latin typeface="Arial"/>
                <a:cs typeface="Arial"/>
              </a:rPr>
              <a:t>innovation.</a:t>
            </a:r>
            <a:endParaRPr sz="25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392105" y="3718935"/>
            <a:ext cx="6527800" cy="28028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445134" algn="ctr">
              <a:lnSpc>
                <a:spcPct val="100000"/>
              </a:lnSpc>
              <a:spcBef>
                <a:spcPts val="100"/>
              </a:spcBef>
            </a:pPr>
            <a:r>
              <a:rPr sz="6000" spc="-45" dirty="0">
                <a:solidFill>
                  <a:srgbClr val="FFFFFF"/>
                </a:solidFill>
                <a:latin typeface="Tahoma"/>
                <a:cs typeface="Tahoma"/>
              </a:rPr>
              <a:t>VISION</a:t>
            </a:r>
            <a:endParaRPr sz="6000">
              <a:latin typeface="Tahoma"/>
              <a:cs typeface="Tahoma"/>
            </a:endParaRPr>
          </a:p>
          <a:p>
            <a:pPr marL="12700" marR="5080" algn="just">
              <a:lnSpc>
                <a:spcPct val="132500"/>
              </a:lnSpc>
              <a:spcBef>
                <a:spcPts val="2745"/>
              </a:spcBef>
            </a:pPr>
            <a:r>
              <a:rPr sz="2500" b="1" dirty="0">
                <a:solidFill>
                  <a:srgbClr val="FFFFFF"/>
                </a:solidFill>
                <a:latin typeface="Arial"/>
                <a:cs typeface="Arial"/>
              </a:rPr>
              <a:t>Kumar</a:t>
            </a:r>
            <a:r>
              <a:rPr sz="2500" b="1" spc="25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500" b="1" dirty="0">
                <a:solidFill>
                  <a:srgbClr val="FFFFFF"/>
                </a:solidFill>
                <a:latin typeface="Arial"/>
                <a:cs typeface="Arial"/>
              </a:rPr>
              <a:t>Exports</a:t>
            </a:r>
            <a:r>
              <a:rPr sz="2500" b="1" spc="25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500" b="1" dirty="0">
                <a:solidFill>
                  <a:srgbClr val="FFFFFF"/>
                </a:solidFill>
                <a:latin typeface="Arial"/>
                <a:cs typeface="Arial"/>
              </a:rPr>
              <a:t>aims</a:t>
            </a:r>
            <a:r>
              <a:rPr sz="2500" b="1" spc="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500" b="1" spc="9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500" b="1" spc="25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500" b="1" spc="80" dirty="0">
                <a:solidFill>
                  <a:srgbClr val="FFFFFF"/>
                </a:solidFill>
                <a:latin typeface="Arial"/>
                <a:cs typeface="Arial"/>
              </a:rPr>
              <a:t>exceed</a:t>
            </a:r>
            <a:r>
              <a:rPr sz="2500" b="1" spc="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500" b="1" spc="35" dirty="0">
                <a:solidFill>
                  <a:srgbClr val="FFFFFF"/>
                </a:solidFill>
                <a:latin typeface="Arial"/>
                <a:cs typeface="Arial"/>
              </a:rPr>
              <a:t>customer </a:t>
            </a:r>
            <a:r>
              <a:rPr sz="2500" b="1" spc="55" dirty="0">
                <a:solidFill>
                  <a:srgbClr val="FFFFFF"/>
                </a:solidFill>
                <a:latin typeface="Arial"/>
                <a:cs typeface="Arial"/>
              </a:rPr>
              <a:t>expectations</a:t>
            </a:r>
            <a:r>
              <a:rPr sz="2500" b="1" spc="114" dirty="0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sz="2500" b="1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500" b="1" spc="114" dirty="0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sz="2500" b="1" spc="70" dirty="0">
                <a:solidFill>
                  <a:srgbClr val="FFFFFF"/>
                </a:solidFill>
                <a:latin typeface="Arial"/>
                <a:cs typeface="Arial"/>
              </a:rPr>
              <a:t>set</a:t>
            </a:r>
            <a:r>
              <a:rPr sz="2500" b="1" spc="114" dirty="0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sz="2500" b="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500" b="1" spc="114" dirty="0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sz="2500" b="1" spc="45" dirty="0">
                <a:solidFill>
                  <a:srgbClr val="FFFFFF"/>
                </a:solidFill>
                <a:latin typeface="Arial"/>
                <a:cs typeface="Arial"/>
              </a:rPr>
              <a:t>benchmark</a:t>
            </a:r>
            <a:r>
              <a:rPr sz="2500" b="1" spc="114" dirty="0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sz="2500" b="1" spc="-25" dirty="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sz="2500" b="1" spc="45" dirty="0">
                <a:solidFill>
                  <a:srgbClr val="FFFFFF"/>
                </a:solidFill>
                <a:latin typeface="Arial"/>
                <a:cs typeface="Arial"/>
              </a:rPr>
              <a:t>excellence</a:t>
            </a:r>
            <a:r>
              <a:rPr sz="2500" b="1" spc="204" dirty="0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sz="2500" b="1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2500" b="1" spc="210" dirty="0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sz="2500" b="1" dirty="0">
                <a:solidFill>
                  <a:srgbClr val="FFFFFF"/>
                </a:solidFill>
                <a:latin typeface="Arial"/>
                <a:cs typeface="Arial"/>
              </a:rPr>
              <a:t>engineering</a:t>
            </a:r>
            <a:r>
              <a:rPr sz="2500" b="1" spc="210" dirty="0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sz="2500" b="1" spc="45" dirty="0">
                <a:solidFill>
                  <a:srgbClr val="FFFFFF"/>
                </a:solidFill>
                <a:latin typeface="Arial"/>
                <a:cs typeface="Arial"/>
              </a:rPr>
              <a:t>products</a:t>
            </a:r>
            <a:r>
              <a:rPr sz="2500" b="1" spc="210" dirty="0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sz="2500" b="1" spc="65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endParaRPr sz="2500">
              <a:latin typeface="Arial"/>
              <a:cs typeface="Arial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3499939" y="3718935"/>
            <a:ext cx="293751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155" dirty="0">
                <a:solidFill>
                  <a:srgbClr val="FEFEFE"/>
                </a:solidFill>
                <a:latin typeface="Tahoma"/>
                <a:cs typeface="Tahoma"/>
              </a:rPr>
              <a:t>MISSION</a:t>
            </a:r>
            <a:endParaRPr sz="6000">
              <a:latin typeface="Tahoma"/>
              <a:cs typeface="Tahoma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14786275" y="9264012"/>
            <a:ext cx="3502025" cy="1022985"/>
            <a:chOff x="14786275" y="9264012"/>
            <a:chExt cx="3502025" cy="1022985"/>
          </a:xfrm>
        </p:grpSpPr>
        <p:sp>
          <p:nvSpPr>
            <p:cNvPr id="23" name="object 23"/>
            <p:cNvSpPr/>
            <p:nvPr/>
          </p:nvSpPr>
          <p:spPr>
            <a:xfrm>
              <a:off x="14786267" y="9264039"/>
              <a:ext cx="3502025" cy="1022985"/>
            </a:xfrm>
            <a:custGeom>
              <a:avLst/>
              <a:gdLst/>
              <a:ahLst/>
              <a:cxnLst/>
              <a:rect l="l" t="t" r="r" b="b"/>
              <a:pathLst>
                <a:path w="3502025" h="1022984">
                  <a:moveTo>
                    <a:pt x="2532253" y="0"/>
                  </a:moveTo>
                  <a:lnTo>
                    <a:pt x="0" y="1022959"/>
                  </a:lnTo>
                  <a:lnTo>
                    <a:pt x="2160206" y="1022959"/>
                  </a:lnTo>
                  <a:lnTo>
                    <a:pt x="2532253" y="0"/>
                  </a:lnTo>
                  <a:close/>
                </a:path>
                <a:path w="3502025" h="1022984">
                  <a:moveTo>
                    <a:pt x="3501720" y="132435"/>
                  </a:moveTo>
                  <a:lnTo>
                    <a:pt x="3008439" y="835952"/>
                  </a:lnTo>
                  <a:lnTo>
                    <a:pt x="3367468" y="1022959"/>
                  </a:lnTo>
                  <a:lnTo>
                    <a:pt x="3501720" y="1022959"/>
                  </a:lnTo>
                  <a:lnTo>
                    <a:pt x="3501720" y="132435"/>
                  </a:lnTo>
                  <a:close/>
                </a:path>
              </a:pathLst>
            </a:custGeom>
            <a:solidFill>
              <a:srgbClr val="FD00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6948675" y="9264012"/>
              <a:ext cx="1339850" cy="1022985"/>
            </a:xfrm>
            <a:custGeom>
              <a:avLst/>
              <a:gdLst/>
              <a:ahLst/>
              <a:cxnLst/>
              <a:rect l="l" t="t" r="r" b="b"/>
              <a:pathLst>
                <a:path w="1339850" h="1022984">
                  <a:moveTo>
                    <a:pt x="1339322" y="1022986"/>
                  </a:moveTo>
                  <a:lnTo>
                    <a:pt x="0" y="1022986"/>
                  </a:lnTo>
                  <a:lnTo>
                    <a:pt x="372060" y="0"/>
                  </a:lnTo>
                  <a:lnTo>
                    <a:pt x="1339322" y="933980"/>
                  </a:lnTo>
                  <a:lnTo>
                    <a:pt x="1339322" y="1022986"/>
                  </a:lnTo>
                  <a:close/>
                </a:path>
              </a:pathLst>
            </a:custGeom>
            <a:solidFill>
              <a:srgbClr val="0072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0" y="9257568"/>
            <a:ext cx="3512185" cy="1029969"/>
            <a:chOff x="0" y="9257568"/>
            <a:chExt cx="3512185" cy="1029969"/>
          </a:xfrm>
        </p:grpSpPr>
        <p:sp>
          <p:nvSpPr>
            <p:cNvPr id="26" name="object 26"/>
            <p:cNvSpPr/>
            <p:nvPr/>
          </p:nvSpPr>
          <p:spPr>
            <a:xfrm>
              <a:off x="0" y="9257613"/>
              <a:ext cx="3512185" cy="1029969"/>
            </a:xfrm>
            <a:custGeom>
              <a:avLst/>
              <a:gdLst/>
              <a:ahLst/>
              <a:cxnLst/>
              <a:rect l="l" t="t" r="r" b="b"/>
              <a:pathLst>
                <a:path w="3512185" h="1029970">
                  <a:moveTo>
                    <a:pt x="545960" y="831532"/>
                  </a:moveTo>
                  <a:lnTo>
                    <a:pt x="0" y="37401"/>
                  </a:lnTo>
                  <a:lnTo>
                    <a:pt x="0" y="1029385"/>
                  </a:lnTo>
                  <a:lnTo>
                    <a:pt x="157391" y="1029385"/>
                  </a:lnTo>
                  <a:lnTo>
                    <a:pt x="545960" y="831532"/>
                  </a:lnTo>
                  <a:close/>
                </a:path>
                <a:path w="3512185" h="1029970">
                  <a:moveTo>
                    <a:pt x="3511816" y="1029385"/>
                  </a:moveTo>
                  <a:lnTo>
                    <a:pt x="1029830" y="0"/>
                  </a:lnTo>
                  <a:lnTo>
                    <a:pt x="1393494" y="1029385"/>
                  </a:lnTo>
                  <a:lnTo>
                    <a:pt x="3511816" y="1029385"/>
                  </a:lnTo>
                  <a:close/>
                </a:path>
              </a:pathLst>
            </a:custGeom>
            <a:solidFill>
              <a:srgbClr val="FD00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0" y="9257568"/>
              <a:ext cx="1391920" cy="1029969"/>
            </a:xfrm>
            <a:custGeom>
              <a:avLst/>
              <a:gdLst/>
              <a:ahLst/>
              <a:cxnLst/>
              <a:rect l="l" t="t" r="r" b="b"/>
              <a:pathLst>
                <a:path w="1391920" h="1029970">
                  <a:moveTo>
                    <a:pt x="0" y="1029431"/>
                  </a:moveTo>
                  <a:lnTo>
                    <a:pt x="1391316" y="1029431"/>
                  </a:lnTo>
                  <a:lnTo>
                    <a:pt x="1027628" y="0"/>
                  </a:lnTo>
                  <a:lnTo>
                    <a:pt x="0" y="974114"/>
                  </a:lnTo>
                  <a:lnTo>
                    <a:pt x="0" y="1029431"/>
                  </a:lnTo>
                  <a:close/>
                </a:path>
              </a:pathLst>
            </a:custGeom>
            <a:solidFill>
              <a:srgbClr val="0072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8" name="object 2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3503" y="225207"/>
            <a:ext cx="2076449" cy="100012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259805" y="0"/>
            <a:ext cx="7028815" cy="10287000"/>
            <a:chOff x="11259805" y="0"/>
            <a:chExt cx="7028815" cy="10287000"/>
          </a:xfrm>
        </p:grpSpPr>
        <p:sp>
          <p:nvSpPr>
            <p:cNvPr id="3" name="object 3"/>
            <p:cNvSpPr/>
            <p:nvPr/>
          </p:nvSpPr>
          <p:spPr>
            <a:xfrm>
              <a:off x="11259805" y="8916710"/>
              <a:ext cx="4247515" cy="1370330"/>
            </a:xfrm>
            <a:custGeom>
              <a:avLst/>
              <a:gdLst/>
              <a:ahLst/>
              <a:cxnLst/>
              <a:rect l="l" t="t" r="r" b="b"/>
              <a:pathLst>
                <a:path w="4247515" h="1370329">
                  <a:moveTo>
                    <a:pt x="4247520" y="1370289"/>
                  </a:moveTo>
                  <a:lnTo>
                    <a:pt x="0" y="1370289"/>
                  </a:lnTo>
                  <a:lnTo>
                    <a:pt x="2123749" y="0"/>
                  </a:lnTo>
                  <a:lnTo>
                    <a:pt x="4247520" y="1370289"/>
                  </a:lnTo>
                  <a:close/>
                </a:path>
              </a:pathLst>
            </a:custGeom>
            <a:solidFill>
              <a:srgbClr val="FD00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929310" y="225219"/>
              <a:ext cx="4358689" cy="1006178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2137809" y="11"/>
              <a:ext cx="5903595" cy="10287000"/>
            </a:xfrm>
            <a:custGeom>
              <a:avLst/>
              <a:gdLst/>
              <a:ahLst/>
              <a:cxnLst/>
              <a:rect l="l" t="t" r="r" b="b"/>
              <a:pathLst>
                <a:path w="5903594" h="10287000">
                  <a:moveTo>
                    <a:pt x="3481324" y="4115854"/>
                  </a:moveTo>
                  <a:lnTo>
                    <a:pt x="12" y="6559702"/>
                  </a:lnTo>
                  <a:lnTo>
                    <a:pt x="1415122" y="10286987"/>
                  </a:lnTo>
                  <a:lnTo>
                    <a:pt x="1586306" y="10286987"/>
                  </a:lnTo>
                  <a:lnTo>
                    <a:pt x="3481324" y="4115854"/>
                  </a:lnTo>
                  <a:close/>
                </a:path>
                <a:path w="5903594" h="10287000">
                  <a:moveTo>
                    <a:pt x="5903379" y="0"/>
                  </a:moveTo>
                  <a:lnTo>
                    <a:pt x="1647380" y="0"/>
                  </a:lnTo>
                  <a:lnTo>
                    <a:pt x="3775354" y="2533142"/>
                  </a:lnTo>
                  <a:lnTo>
                    <a:pt x="5903379" y="0"/>
                  </a:lnTo>
                  <a:close/>
                </a:path>
              </a:pathLst>
            </a:custGeom>
            <a:solidFill>
              <a:srgbClr val="0072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372655" y="0"/>
              <a:ext cx="2672128" cy="271963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763703" y="8830624"/>
              <a:ext cx="789174" cy="145637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2071210" y="120039"/>
              <a:ext cx="5803900" cy="6687184"/>
            </a:xfrm>
            <a:custGeom>
              <a:avLst/>
              <a:gdLst/>
              <a:ahLst/>
              <a:cxnLst/>
              <a:rect l="l" t="t" r="r" b="b"/>
              <a:pathLst>
                <a:path w="5803900" h="6687184">
                  <a:moveTo>
                    <a:pt x="5803430" y="0"/>
                  </a:moveTo>
                  <a:lnTo>
                    <a:pt x="54660" y="6447587"/>
                  </a:lnTo>
                  <a:lnTo>
                    <a:pt x="924115" y="5987542"/>
                  </a:lnTo>
                  <a:lnTo>
                    <a:pt x="0" y="6686918"/>
                  </a:lnTo>
                  <a:lnTo>
                    <a:pt x="3363061" y="6359830"/>
                  </a:lnTo>
                  <a:lnTo>
                    <a:pt x="4591418" y="3212122"/>
                  </a:lnTo>
                  <a:lnTo>
                    <a:pt x="4531817" y="3257232"/>
                  </a:lnTo>
                  <a:lnTo>
                    <a:pt x="5803430" y="0"/>
                  </a:lnTo>
                  <a:close/>
                </a:path>
              </a:pathLst>
            </a:custGeom>
            <a:solidFill>
              <a:srgbClr val="FD00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147178" y="6230649"/>
              <a:ext cx="3371408" cy="493083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body" idx="1"/>
          </p:nvPr>
        </p:nvSpPr>
        <p:spPr>
          <a:xfrm>
            <a:off x="1445600" y="3155935"/>
            <a:ext cx="11660800" cy="67801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31300"/>
              </a:lnSpc>
              <a:spcBef>
                <a:spcPts val="95"/>
              </a:spcBef>
            </a:pPr>
            <a:r>
              <a:rPr lang="en-US" spc="55" dirty="0" smtClean="0"/>
              <a:t>KUMAR EXPORTS                  :PRECISION MACHINE SHOP   </a:t>
            </a:r>
          </a:p>
          <a:p>
            <a:pPr marL="12700" marR="5080" algn="just">
              <a:lnSpc>
                <a:spcPct val="131300"/>
              </a:lnSpc>
              <a:spcBef>
                <a:spcPts val="95"/>
              </a:spcBef>
            </a:pPr>
            <a:r>
              <a:rPr lang="en-US" spc="55" dirty="0" smtClean="0"/>
              <a:t>C-180, PHASE –VI,                 EQUIPPED WITH CNC, HMC,     </a:t>
            </a:r>
          </a:p>
          <a:p>
            <a:pPr marL="12700" marR="5080" algn="just">
              <a:lnSpc>
                <a:spcPct val="131300"/>
              </a:lnSpc>
              <a:spcBef>
                <a:spcPts val="95"/>
              </a:spcBef>
            </a:pPr>
            <a:r>
              <a:rPr lang="en-US" spc="55" dirty="0" smtClean="0"/>
              <a:t>FOCAL POINT                        VMC  MACHINES  EQUIPPED WITH </a:t>
            </a:r>
          </a:p>
          <a:p>
            <a:pPr marL="12700" marR="5080" algn="just">
              <a:lnSpc>
                <a:spcPct val="131300"/>
              </a:lnSpc>
              <a:spcBef>
                <a:spcPts val="95"/>
              </a:spcBef>
            </a:pPr>
            <a:r>
              <a:rPr lang="en-US" spc="55" dirty="0" smtClean="0"/>
              <a:t>LUDHIANA -141 010               ALL TESTING FACILITIES</a:t>
            </a:r>
          </a:p>
          <a:p>
            <a:pPr marL="12700" marR="5080" algn="just">
              <a:lnSpc>
                <a:spcPct val="131300"/>
              </a:lnSpc>
              <a:spcBef>
                <a:spcPts val="95"/>
              </a:spcBef>
            </a:pPr>
            <a:r>
              <a:rPr lang="en-US" spc="55" dirty="0"/>
              <a:t> </a:t>
            </a:r>
            <a:r>
              <a:rPr lang="en-US" spc="55" dirty="0" smtClean="0"/>
              <a:t>                                          INCLUDING CMM –MACHINING </a:t>
            </a:r>
          </a:p>
          <a:p>
            <a:pPr marL="12700" marR="5080" algn="just">
              <a:lnSpc>
                <a:spcPct val="131300"/>
              </a:lnSpc>
              <a:spcBef>
                <a:spcPts val="95"/>
              </a:spcBef>
            </a:pPr>
            <a:r>
              <a:rPr lang="en-US" spc="55" dirty="0"/>
              <a:t> </a:t>
            </a:r>
            <a:r>
              <a:rPr lang="en-US" spc="55" dirty="0" smtClean="0"/>
              <a:t>                                          CAPACITY -700X700X700</a:t>
            </a:r>
          </a:p>
          <a:p>
            <a:pPr marL="12700" marR="5080" algn="just">
              <a:lnSpc>
                <a:spcPct val="131300"/>
              </a:lnSpc>
              <a:spcBef>
                <a:spcPts val="95"/>
              </a:spcBef>
            </a:pPr>
            <a:endParaRPr lang="en-US" spc="55" dirty="0"/>
          </a:p>
          <a:p>
            <a:pPr marL="12700" marR="5080" algn="just">
              <a:lnSpc>
                <a:spcPct val="131300"/>
              </a:lnSpc>
              <a:spcBef>
                <a:spcPts val="95"/>
              </a:spcBef>
            </a:pPr>
            <a:r>
              <a:rPr lang="en-US" spc="55" dirty="0" smtClean="0"/>
              <a:t>KUMAR EXPORTS(UNIT NO.2) : PRECISION FORGINGS </a:t>
            </a:r>
          </a:p>
          <a:p>
            <a:pPr marL="12700" marR="5080" algn="just">
              <a:lnSpc>
                <a:spcPct val="131300"/>
              </a:lnSpc>
              <a:spcBef>
                <a:spcPts val="95"/>
              </a:spcBef>
            </a:pPr>
            <a:r>
              <a:rPr lang="en-US" spc="55" dirty="0" smtClean="0"/>
              <a:t>INDUSTRIAL AREA, G.T. ROAD, CAPACITY : 1.5 KG TO 70 KG </a:t>
            </a:r>
          </a:p>
          <a:p>
            <a:pPr marL="12700" marR="5080" algn="just">
              <a:lnSpc>
                <a:spcPct val="131300"/>
              </a:lnSpc>
              <a:spcBef>
                <a:spcPts val="95"/>
              </a:spcBef>
            </a:pPr>
            <a:r>
              <a:rPr lang="en-US" spc="55" dirty="0" smtClean="0"/>
              <a:t>DORAHA</a:t>
            </a:r>
            <a:r>
              <a:rPr lang="en-US" spc="55" dirty="0" smtClean="0"/>
              <a:t> –DISTT: LUDHIANA     TESTING &amp; HEAT TREATMENT</a:t>
            </a:r>
          </a:p>
          <a:p>
            <a:pPr marL="12700" marR="5080" algn="just">
              <a:lnSpc>
                <a:spcPct val="131300"/>
              </a:lnSpc>
              <a:spcBef>
                <a:spcPts val="95"/>
              </a:spcBef>
            </a:pPr>
            <a:r>
              <a:rPr lang="en-US" spc="55" dirty="0"/>
              <a:t> </a:t>
            </a:r>
            <a:r>
              <a:rPr lang="en-US" spc="55" dirty="0" smtClean="0"/>
              <a:t>                         </a:t>
            </a:r>
            <a:r>
              <a:rPr lang="en-US" spc="55" dirty="0" smtClean="0"/>
              <a:t>                    FACILITY AVAILABLE  </a:t>
            </a:r>
            <a:endParaRPr spc="55" dirty="0"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529102" y="860456"/>
            <a:ext cx="14136479" cy="1485654"/>
          </a:xfrm>
          <a:prstGeom prst="rect">
            <a:avLst/>
          </a:prstGeom>
        </p:spPr>
        <p:txBody>
          <a:bodyPr vert="horz" wrap="square" lIns="0" tIns="404486" rIns="0" bIns="0" rtlCol="0">
            <a:spAutoFit/>
          </a:bodyPr>
          <a:lstStyle/>
          <a:p>
            <a:pPr marL="2397760">
              <a:lnSpc>
                <a:spcPct val="100000"/>
              </a:lnSpc>
              <a:spcBef>
                <a:spcPts val="100"/>
              </a:spcBef>
            </a:pPr>
            <a:r>
              <a:rPr lang="en-US" spc="-10" dirty="0" smtClean="0">
                <a:latin typeface="Tahoma"/>
                <a:cs typeface="Tahoma"/>
              </a:rPr>
              <a:t>GROUP COMPANIES </a:t>
            </a:r>
            <a:endParaRPr spc="-35" dirty="0">
              <a:latin typeface="Tahoma"/>
              <a:cs typeface="Tahoma"/>
            </a:endParaRPr>
          </a:p>
        </p:txBody>
      </p:sp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03503" y="225207"/>
            <a:ext cx="2076449" cy="100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7654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4141" y="0"/>
            <a:ext cx="8115300" cy="8496300"/>
          </a:xfrm>
          <a:custGeom>
            <a:avLst/>
            <a:gdLst/>
            <a:ahLst/>
            <a:cxnLst/>
            <a:rect l="l" t="t" r="r" b="b"/>
            <a:pathLst>
              <a:path w="8115300" h="9861550">
                <a:moveTo>
                  <a:pt x="4057652" y="9861496"/>
                </a:moveTo>
                <a:lnTo>
                  <a:pt x="0" y="8260870"/>
                </a:lnTo>
                <a:lnTo>
                  <a:pt x="0" y="0"/>
                </a:lnTo>
                <a:lnTo>
                  <a:pt x="8115302" y="0"/>
                </a:lnTo>
                <a:lnTo>
                  <a:pt x="8115302" y="8260870"/>
                </a:lnTo>
                <a:lnTo>
                  <a:pt x="4057652" y="9861496"/>
                </a:lnTo>
                <a:close/>
              </a:path>
            </a:pathLst>
          </a:custGeom>
          <a:solidFill>
            <a:srgbClr val="007294"/>
          </a:solidFill>
        </p:spPr>
        <p:txBody>
          <a:bodyPr wrap="square" lIns="0" tIns="0" rIns="0" bIns="0" rtlCol="0"/>
          <a:lstStyle/>
          <a:p>
            <a:r>
              <a:rPr kumimoji="0" lang="en-US" sz="7000" b="0" i="0" u="none" strike="noStrike" kern="0" cap="none" spc="-1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GROUP COMPANIES 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9372600" y="20683"/>
            <a:ext cx="8115300" cy="9861550"/>
          </a:xfrm>
          <a:custGeom>
            <a:avLst/>
            <a:gdLst/>
            <a:ahLst/>
            <a:cxnLst/>
            <a:rect l="l" t="t" r="r" b="b"/>
            <a:pathLst>
              <a:path w="8115300" h="9861550">
                <a:moveTo>
                  <a:pt x="4057649" y="9861496"/>
                </a:moveTo>
                <a:lnTo>
                  <a:pt x="0" y="8260870"/>
                </a:lnTo>
                <a:lnTo>
                  <a:pt x="0" y="0"/>
                </a:lnTo>
                <a:lnTo>
                  <a:pt x="8115299" y="0"/>
                </a:lnTo>
                <a:lnTo>
                  <a:pt x="8115299" y="8260870"/>
                </a:lnTo>
                <a:lnTo>
                  <a:pt x="4057649" y="9861496"/>
                </a:lnTo>
                <a:close/>
              </a:path>
            </a:pathLst>
          </a:custGeom>
          <a:solidFill>
            <a:srgbClr val="FD000D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 txBox="1"/>
          <p:nvPr/>
        </p:nvSpPr>
        <p:spPr>
          <a:xfrm>
            <a:off x="603388" y="3595153"/>
            <a:ext cx="6286660" cy="25712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6379" marR="5080" indent="-234315">
              <a:lnSpc>
                <a:spcPct val="132500"/>
              </a:lnSpc>
              <a:spcBef>
                <a:spcPts val="100"/>
              </a:spcBef>
              <a:tabLst>
                <a:tab pos="1722755" algn="l"/>
                <a:tab pos="2360295" algn="l"/>
                <a:tab pos="3458845" algn="l"/>
              </a:tabLst>
            </a:pPr>
            <a:r>
              <a:rPr lang="en-US" sz="2500" b="1" spc="-10" dirty="0" smtClean="0">
                <a:solidFill>
                  <a:srgbClr val="FEFEFE"/>
                </a:solidFill>
                <a:latin typeface="Arial"/>
                <a:cs typeface="Arial"/>
              </a:rPr>
              <a:t>   Precision Machine Shop  Equipped with CNC,HMC,VMC Machines Equipped with All Testing Facilities  including CMM-Machining  Capacity 70x700x700</a:t>
            </a:r>
            <a:r>
              <a:rPr sz="2500" b="1" dirty="0">
                <a:solidFill>
                  <a:srgbClr val="FEFEFE"/>
                </a:solidFill>
                <a:latin typeface="Arial"/>
                <a:cs typeface="Arial"/>
              </a:rPr>
              <a:t>		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052905" y="6492878"/>
            <a:ext cx="1298575" cy="522579"/>
          </a:xfrm>
          <a:prstGeom prst="rect">
            <a:avLst/>
          </a:prstGeom>
        </p:spPr>
        <p:txBody>
          <a:bodyPr vert="horz" wrap="square" lIns="0" tIns="13652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75"/>
              </a:spcBef>
            </a:pPr>
            <a:r>
              <a:rPr sz="2500" b="1" spc="-10" dirty="0" err="1" smtClean="0">
                <a:solidFill>
                  <a:srgbClr val="FEFEFE"/>
                </a:solidFill>
                <a:latin typeface="Arial"/>
                <a:cs typeface="Arial"/>
              </a:rPr>
              <a:t>i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970100" y="6492878"/>
            <a:ext cx="4069079" cy="46961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500"/>
              </a:lnSpc>
              <a:spcBef>
                <a:spcPts val="100"/>
              </a:spcBef>
              <a:tabLst>
                <a:tab pos="1643380" algn="l"/>
                <a:tab pos="2229485" algn="l"/>
                <a:tab pos="3519170" algn="l"/>
              </a:tabLst>
            </a:pPr>
            <a:r>
              <a:rPr sz="2500" b="1" dirty="0">
                <a:solidFill>
                  <a:srgbClr val="FEFEFE"/>
                </a:solidFill>
                <a:latin typeface="Arial"/>
                <a:cs typeface="Arial"/>
              </a:rPr>
              <a:t>	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601200" y="1562100"/>
            <a:ext cx="7467600" cy="13275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32500"/>
              </a:lnSpc>
              <a:spcBef>
                <a:spcPts val="2745"/>
              </a:spcBef>
            </a:pPr>
            <a:r>
              <a:rPr lang="en-US" sz="2500" b="1" dirty="0" smtClean="0">
                <a:solidFill>
                  <a:srgbClr val="FFFFFF"/>
                </a:solidFill>
                <a:latin typeface="Arial"/>
                <a:cs typeface="Arial"/>
              </a:rPr>
              <a:t>KUMAR EXPORTS INDUSTRIES PVT LIMITED</a:t>
            </a:r>
          </a:p>
          <a:p>
            <a:pPr marL="12700" marR="5080" algn="just">
              <a:lnSpc>
                <a:spcPct val="132500"/>
              </a:lnSpc>
              <a:spcBef>
                <a:spcPts val="2745"/>
              </a:spcBef>
            </a:pPr>
            <a:r>
              <a:rPr lang="en-US" sz="2500" b="1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914400" y="1790700"/>
            <a:ext cx="7805041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200" dirty="0" smtClean="0">
                <a:solidFill>
                  <a:schemeClr val="bg1"/>
                </a:solidFill>
                <a:latin typeface="Tahoma"/>
                <a:cs typeface="Tahoma"/>
              </a:rPr>
              <a:t>KUMAR EXPORTS</a:t>
            </a:r>
            <a:br>
              <a:rPr lang="en-US" sz="3200" dirty="0" smtClean="0">
                <a:solidFill>
                  <a:schemeClr val="bg1"/>
                </a:solidFill>
                <a:latin typeface="Tahoma"/>
                <a:cs typeface="Tahoma"/>
              </a:rPr>
            </a:br>
            <a:r>
              <a:rPr lang="en-US" sz="3200" dirty="0" smtClean="0">
                <a:solidFill>
                  <a:schemeClr val="bg1"/>
                </a:solidFill>
                <a:latin typeface="Tahoma"/>
                <a:cs typeface="Tahoma"/>
              </a:rPr>
              <a:t>C-180, PHASE-VI,FOCAL POINT</a:t>
            </a:r>
            <a:br>
              <a:rPr lang="en-US" sz="3200" dirty="0" smtClean="0">
                <a:solidFill>
                  <a:schemeClr val="bg1"/>
                </a:solidFill>
                <a:latin typeface="Tahoma"/>
                <a:cs typeface="Tahoma"/>
              </a:rPr>
            </a:br>
            <a:r>
              <a:rPr lang="en-US" sz="3200" dirty="0" smtClean="0">
                <a:solidFill>
                  <a:schemeClr val="bg1"/>
                </a:solidFill>
                <a:latin typeface="Tahoma"/>
                <a:cs typeface="Tahoma"/>
              </a:rPr>
              <a:t>LUDHIANA -141010 </a:t>
            </a:r>
            <a:endParaRPr sz="3200" dirty="0">
              <a:solidFill>
                <a:schemeClr val="bg1"/>
              </a:solidFill>
              <a:latin typeface="Tahoma"/>
              <a:cs typeface="Tahoma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14786275" y="9264012"/>
            <a:ext cx="3502025" cy="1022985"/>
            <a:chOff x="14786275" y="9264012"/>
            <a:chExt cx="3502025" cy="1022985"/>
          </a:xfrm>
        </p:grpSpPr>
        <p:sp>
          <p:nvSpPr>
            <p:cNvPr id="23" name="object 23"/>
            <p:cNvSpPr/>
            <p:nvPr/>
          </p:nvSpPr>
          <p:spPr>
            <a:xfrm>
              <a:off x="14786267" y="9264039"/>
              <a:ext cx="3502025" cy="1022985"/>
            </a:xfrm>
            <a:custGeom>
              <a:avLst/>
              <a:gdLst/>
              <a:ahLst/>
              <a:cxnLst/>
              <a:rect l="l" t="t" r="r" b="b"/>
              <a:pathLst>
                <a:path w="3502025" h="1022984">
                  <a:moveTo>
                    <a:pt x="2532253" y="0"/>
                  </a:moveTo>
                  <a:lnTo>
                    <a:pt x="0" y="1022959"/>
                  </a:lnTo>
                  <a:lnTo>
                    <a:pt x="2160206" y="1022959"/>
                  </a:lnTo>
                  <a:lnTo>
                    <a:pt x="2532253" y="0"/>
                  </a:lnTo>
                  <a:close/>
                </a:path>
                <a:path w="3502025" h="1022984">
                  <a:moveTo>
                    <a:pt x="3501720" y="132435"/>
                  </a:moveTo>
                  <a:lnTo>
                    <a:pt x="3008439" y="835952"/>
                  </a:lnTo>
                  <a:lnTo>
                    <a:pt x="3367468" y="1022959"/>
                  </a:lnTo>
                  <a:lnTo>
                    <a:pt x="3501720" y="1022959"/>
                  </a:lnTo>
                  <a:lnTo>
                    <a:pt x="3501720" y="132435"/>
                  </a:lnTo>
                  <a:close/>
                </a:path>
              </a:pathLst>
            </a:custGeom>
            <a:solidFill>
              <a:srgbClr val="FD00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6948675" y="9264012"/>
              <a:ext cx="1339850" cy="1022985"/>
            </a:xfrm>
            <a:custGeom>
              <a:avLst/>
              <a:gdLst/>
              <a:ahLst/>
              <a:cxnLst/>
              <a:rect l="l" t="t" r="r" b="b"/>
              <a:pathLst>
                <a:path w="1339850" h="1022984">
                  <a:moveTo>
                    <a:pt x="1339322" y="1022986"/>
                  </a:moveTo>
                  <a:lnTo>
                    <a:pt x="0" y="1022986"/>
                  </a:lnTo>
                  <a:lnTo>
                    <a:pt x="372060" y="0"/>
                  </a:lnTo>
                  <a:lnTo>
                    <a:pt x="1339322" y="933980"/>
                  </a:lnTo>
                  <a:lnTo>
                    <a:pt x="1339322" y="1022986"/>
                  </a:lnTo>
                  <a:close/>
                </a:path>
              </a:pathLst>
            </a:custGeom>
            <a:solidFill>
              <a:srgbClr val="0072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0" y="9257568"/>
            <a:ext cx="3512185" cy="1029969"/>
            <a:chOff x="0" y="9257568"/>
            <a:chExt cx="3512185" cy="1029969"/>
          </a:xfrm>
        </p:grpSpPr>
        <p:sp>
          <p:nvSpPr>
            <p:cNvPr id="26" name="object 26"/>
            <p:cNvSpPr/>
            <p:nvPr/>
          </p:nvSpPr>
          <p:spPr>
            <a:xfrm>
              <a:off x="0" y="9257613"/>
              <a:ext cx="3512185" cy="1029969"/>
            </a:xfrm>
            <a:custGeom>
              <a:avLst/>
              <a:gdLst/>
              <a:ahLst/>
              <a:cxnLst/>
              <a:rect l="l" t="t" r="r" b="b"/>
              <a:pathLst>
                <a:path w="3512185" h="1029970">
                  <a:moveTo>
                    <a:pt x="545960" y="831532"/>
                  </a:moveTo>
                  <a:lnTo>
                    <a:pt x="0" y="37401"/>
                  </a:lnTo>
                  <a:lnTo>
                    <a:pt x="0" y="1029385"/>
                  </a:lnTo>
                  <a:lnTo>
                    <a:pt x="157391" y="1029385"/>
                  </a:lnTo>
                  <a:lnTo>
                    <a:pt x="545960" y="831532"/>
                  </a:lnTo>
                  <a:close/>
                </a:path>
                <a:path w="3512185" h="1029970">
                  <a:moveTo>
                    <a:pt x="3511816" y="1029385"/>
                  </a:moveTo>
                  <a:lnTo>
                    <a:pt x="1029830" y="0"/>
                  </a:lnTo>
                  <a:lnTo>
                    <a:pt x="1393494" y="1029385"/>
                  </a:lnTo>
                  <a:lnTo>
                    <a:pt x="3511816" y="1029385"/>
                  </a:lnTo>
                  <a:close/>
                </a:path>
              </a:pathLst>
            </a:custGeom>
            <a:solidFill>
              <a:srgbClr val="FD00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0" y="9257568"/>
              <a:ext cx="1391920" cy="1029969"/>
            </a:xfrm>
            <a:custGeom>
              <a:avLst/>
              <a:gdLst/>
              <a:ahLst/>
              <a:cxnLst/>
              <a:rect l="l" t="t" r="r" b="b"/>
              <a:pathLst>
                <a:path w="1391920" h="1029970">
                  <a:moveTo>
                    <a:pt x="0" y="1029431"/>
                  </a:moveTo>
                  <a:lnTo>
                    <a:pt x="1391316" y="1029431"/>
                  </a:lnTo>
                  <a:lnTo>
                    <a:pt x="1027628" y="0"/>
                  </a:lnTo>
                  <a:lnTo>
                    <a:pt x="0" y="974114"/>
                  </a:lnTo>
                  <a:lnTo>
                    <a:pt x="0" y="1029431"/>
                  </a:lnTo>
                  <a:close/>
                </a:path>
              </a:pathLst>
            </a:custGeom>
            <a:solidFill>
              <a:srgbClr val="0072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3053129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259805" y="0"/>
            <a:ext cx="7028815" cy="10287000"/>
            <a:chOff x="11259805" y="0"/>
            <a:chExt cx="7028815" cy="10287000"/>
          </a:xfrm>
        </p:grpSpPr>
        <p:sp>
          <p:nvSpPr>
            <p:cNvPr id="3" name="object 3"/>
            <p:cNvSpPr/>
            <p:nvPr/>
          </p:nvSpPr>
          <p:spPr>
            <a:xfrm>
              <a:off x="11259805" y="8916710"/>
              <a:ext cx="4247515" cy="1370330"/>
            </a:xfrm>
            <a:custGeom>
              <a:avLst/>
              <a:gdLst/>
              <a:ahLst/>
              <a:cxnLst/>
              <a:rect l="l" t="t" r="r" b="b"/>
              <a:pathLst>
                <a:path w="4247515" h="1370329">
                  <a:moveTo>
                    <a:pt x="4247520" y="1370289"/>
                  </a:moveTo>
                  <a:lnTo>
                    <a:pt x="0" y="1370289"/>
                  </a:lnTo>
                  <a:lnTo>
                    <a:pt x="2123749" y="0"/>
                  </a:lnTo>
                  <a:lnTo>
                    <a:pt x="4247520" y="1370289"/>
                  </a:lnTo>
                  <a:close/>
                </a:path>
              </a:pathLst>
            </a:custGeom>
            <a:solidFill>
              <a:srgbClr val="FD00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929310" y="225219"/>
              <a:ext cx="4358689" cy="1006178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2137809" y="11"/>
              <a:ext cx="5903595" cy="10287000"/>
            </a:xfrm>
            <a:custGeom>
              <a:avLst/>
              <a:gdLst/>
              <a:ahLst/>
              <a:cxnLst/>
              <a:rect l="l" t="t" r="r" b="b"/>
              <a:pathLst>
                <a:path w="5903594" h="10287000">
                  <a:moveTo>
                    <a:pt x="3481324" y="4115854"/>
                  </a:moveTo>
                  <a:lnTo>
                    <a:pt x="12" y="6559702"/>
                  </a:lnTo>
                  <a:lnTo>
                    <a:pt x="1415122" y="10286987"/>
                  </a:lnTo>
                  <a:lnTo>
                    <a:pt x="1586306" y="10286987"/>
                  </a:lnTo>
                  <a:lnTo>
                    <a:pt x="3481324" y="4115854"/>
                  </a:lnTo>
                  <a:close/>
                </a:path>
                <a:path w="5903594" h="10287000">
                  <a:moveTo>
                    <a:pt x="5903379" y="0"/>
                  </a:moveTo>
                  <a:lnTo>
                    <a:pt x="1647380" y="0"/>
                  </a:lnTo>
                  <a:lnTo>
                    <a:pt x="3775354" y="2533142"/>
                  </a:lnTo>
                  <a:lnTo>
                    <a:pt x="5903379" y="0"/>
                  </a:lnTo>
                  <a:close/>
                </a:path>
              </a:pathLst>
            </a:custGeom>
            <a:solidFill>
              <a:srgbClr val="0072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372655" y="0"/>
              <a:ext cx="2672128" cy="271963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763703" y="8830624"/>
              <a:ext cx="789174" cy="145637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2071210" y="120039"/>
              <a:ext cx="5803900" cy="6687184"/>
            </a:xfrm>
            <a:custGeom>
              <a:avLst/>
              <a:gdLst/>
              <a:ahLst/>
              <a:cxnLst/>
              <a:rect l="l" t="t" r="r" b="b"/>
              <a:pathLst>
                <a:path w="5803900" h="6687184">
                  <a:moveTo>
                    <a:pt x="5803430" y="0"/>
                  </a:moveTo>
                  <a:lnTo>
                    <a:pt x="54660" y="6447587"/>
                  </a:lnTo>
                  <a:lnTo>
                    <a:pt x="924115" y="5987542"/>
                  </a:lnTo>
                  <a:lnTo>
                    <a:pt x="0" y="6686918"/>
                  </a:lnTo>
                  <a:lnTo>
                    <a:pt x="3363061" y="6359830"/>
                  </a:lnTo>
                  <a:lnTo>
                    <a:pt x="4591418" y="3212122"/>
                  </a:lnTo>
                  <a:lnTo>
                    <a:pt x="4531817" y="3257232"/>
                  </a:lnTo>
                  <a:lnTo>
                    <a:pt x="5803430" y="0"/>
                  </a:lnTo>
                  <a:close/>
                </a:path>
              </a:pathLst>
            </a:custGeom>
            <a:solidFill>
              <a:srgbClr val="FD00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147178" y="6230649"/>
              <a:ext cx="3371408" cy="493083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body" idx="1"/>
          </p:nvPr>
        </p:nvSpPr>
        <p:spPr>
          <a:xfrm>
            <a:off x="1371599" y="2400300"/>
            <a:ext cx="12311115" cy="81086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31300"/>
              </a:lnSpc>
              <a:spcBef>
                <a:spcPts val="95"/>
              </a:spcBef>
            </a:pPr>
            <a:r>
              <a:rPr lang="en-US" sz="2800" spc="55" dirty="0" smtClean="0"/>
              <a:t>KUMAR EXPORTS(UNIT NO.3) : PRE-MACHINING AND SURFACE   </a:t>
            </a:r>
          </a:p>
          <a:p>
            <a:pPr marL="12700" marR="5080" algn="just">
              <a:lnSpc>
                <a:spcPct val="131300"/>
              </a:lnSpc>
              <a:spcBef>
                <a:spcPts val="95"/>
              </a:spcBef>
            </a:pPr>
            <a:r>
              <a:rPr lang="en-US" sz="2800" spc="55" dirty="0" smtClean="0"/>
              <a:t>E-375, PHASE-VI,                     TREATMENT  </a:t>
            </a:r>
          </a:p>
          <a:p>
            <a:pPr marL="12700" marR="5080" algn="just">
              <a:lnSpc>
                <a:spcPct val="131300"/>
              </a:lnSpc>
              <a:spcBef>
                <a:spcPts val="95"/>
              </a:spcBef>
            </a:pPr>
            <a:r>
              <a:rPr lang="en-US" sz="2800" spc="55" dirty="0" smtClean="0"/>
              <a:t>FOCAL POINT, LUDHINA </a:t>
            </a:r>
          </a:p>
          <a:p>
            <a:pPr marL="12700" marR="5080" algn="just">
              <a:lnSpc>
                <a:spcPct val="131300"/>
              </a:lnSpc>
              <a:spcBef>
                <a:spcPts val="95"/>
              </a:spcBef>
            </a:pPr>
            <a:endParaRPr lang="en-US" sz="2800" spc="55" dirty="0"/>
          </a:p>
          <a:p>
            <a:pPr marL="12700" marR="5080" algn="just">
              <a:lnSpc>
                <a:spcPct val="131300"/>
              </a:lnSpc>
              <a:spcBef>
                <a:spcPts val="95"/>
              </a:spcBef>
            </a:pPr>
            <a:r>
              <a:rPr lang="en-US" sz="2800" spc="55" dirty="0" smtClean="0"/>
              <a:t>KUMAR EXPORTS INDUSTRIES PVT LTD : </a:t>
            </a:r>
            <a:r>
              <a:rPr lang="en-US" sz="2800" spc="55" dirty="0"/>
              <a:t>PRECISION </a:t>
            </a:r>
            <a:r>
              <a:rPr lang="en-US" sz="2800" spc="55" dirty="0" smtClean="0"/>
              <a:t>CASTING </a:t>
            </a:r>
            <a:endParaRPr lang="en-US" sz="2800" spc="55" dirty="0" smtClean="0"/>
          </a:p>
          <a:p>
            <a:pPr marL="12700" marR="5080" algn="just">
              <a:lnSpc>
                <a:spcPct val="131300"/>
              </a:lnSpc>
              <a:spcBef>
                <a:spcPts val="95"/>
              </a:spcBef>
            </a:pPr>
            <a:r>
              <a:rPr lang="en-US" sz="2800" spc="55" dirty="0" smtClean="0"/>
              <a:t>INDUSTRIAL AREA, G.T. ROAD,               ON HPML WITH ALL </a:t>
            </a:r>
          </a:p>
          <a:p>
            <a:pPr marL="12700" marR="5080" algn="just">
              <a:lnSpc>
                <a:spcPct val="131300"/>
              </a:lnSpc>
              <a:spcBef>
                <a:spcPts val="95"/>
              </a:spcBef>
            </a:pPr>
            <a:r>
              <a:rPr lang="en-US" sz="2800" spc="55" dirty="0" smtClean="0"/>
              <a:t>DORAHA                                               TESTING FACILITIES</a:t>
            </a:r>
          </a:p>
          <a:p>
            <a:pPr marL="12700" marR="5080" algn="just">
              <a:lnSpc>
                <a:spcPct val="131300"/>
              </a:lnSpc>
              <a:spcBef>
                <a:spcPts val="95"/>
              </a:spcBef>
            </a:pPr>
            <a:r>
              <a:rPr lang="en-US" sz="2800" spc="55" dirty="0"/>
              <a:t> </a:t>
            </a:r>
            <a:r>
              <a:rPr lang="en-US" sz="2800" spc="55" dirty="0" smtClean="0"/>
              <a:t>                                                          BOX SIZE: 600MMX700MM</a:t>
            </a:r>
          </a:p>
          <a:p>
            <a:pPr marL="12700" marR="5080" algn="just">
              <a:lnSpc>
                <a:spcPct val="131300"/>
              </a:lnSpc>
              <a:spcBef>
                <a:spcPts val="95"/>
              </a:spcBef>
            </a:pPr>
            <a:r>
              <a:rPr lang="en-US" sz="2800" spc="55" dirty="0" smtClean="0"/>
              <a:t>KUMAR AUTOCAST LIMITED        : PRECISION CASTING ON ARPA LINE             </a:t>
            </a:r>
          </a:p>
          <a:p>
            <a:pPr marL="12700" marR="5080" algn="just">
              <a:lnSpc>
                <a:spcPct val="131300"/>
              </a:lnSpc>
              <a:spcBef>
                <a:spcPts val="95"/>
              </a:spcBef>
            </a:pPr>
            <a:r>
              <a:rPr lang="en-US" sz="2800" spc="55" dirty="0" smtClean="0"/>
              <a:t>C-179, PHASE-VI,FOCAL POINT      WITH ALL TESTING FACILITIES </a:t>
            </a:r>
          </a:p>
          <a:p>
            <a:pPr marL="12700" marR="5080" algn="just">
              <a:lnSpc>
                <a:spcPct val="131300"/>
              </a:lnSpc>
              <a:spcBef>
                <a:spcPts val="95"/>
              </a:spcBef>
            </a:pPr>
            <a:r>
              <a:rPr lang="en-US" sz="2800" spc="55" dirty="0" smtClean="0"/>
              <a:t>LUDHIANA                                   INCLUDING RADIOGRAPHIC TESTING</a:t>
            </a:r>
          </a:p>
          <a:p>
            <a:pPr marL="12700" marR="5080" algn="just">
              <a:lnSpc>
                <a:spcPct val="131300"/>
              </a:lnSpc>
              <a:spcBef>
                <a:spcPts val="95"/>
              </a:spcBef>
            </a:pPr>
            <a:r>
              <a:rPr lang="en-US" sz="2800" spc="55" dirty="0"/>
              <a:t> </a:t>
            </a:r>
            <a:r>
              <a:rPr lang="en-US" sz="2800" spc="55" dirty="0" smtClean="0"/>
              <a:t>                                                 BOX SIZE:785X785X660 (ALL SIZE</a:t>
            </a:r>
          </a:p>
          <a:p>
            <a:pPr marL="12700" marR="5080" algn="just">
              <a:lnSpc>
                <a:spcPct val="131300"/>
              </a:lnSpc>
              <a:spcBef>
                <a:spcPts val="95"/>
              </a:spcBef>
            </a:pPr>
            <a:r>
              <a:rPr lang="en-US" sz="2800" spc="55" dirty="0"/>
              <a:t> </a:t>
            </a:r>
            <a:r>
              <a:rPr lang="en-US" sz="2800" spc="55" dirty="0" smtClean="0"/>
              <a:t>                                                 ARE IN MM )      </a:t>
            </a:r>
            <a:r>
              <a:rPr lang="en-US" sz="2800" spc="55" dirty="0" smtClean="0"/>
              <a:t> </a:t>
            </a:r>
            <a:endParaRPr lang="en-US" sz="2800" spc="55" dirty="0"/>
          </a:p>
          <a:p>
            <a:pPr marL="12700" marR="5080" algn="just">
              <a:lnSpc>
                <a:spcPct val="131300"/>
              </a:lnSpc>
              <a:spcBef>
                <a:spcPts val="95"/>
              </a:spcBef>
            </a:pPr>
            <a:endParaRPr spc="55" dirty="0"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529102" y="860456"/>
            <a:ext cx="14136479" cy="1331766"/>
          </a:xfrm>
          <a:prstGeom prst="rect">
            <a:avLst/>
          </a:prstGeom>
        </p:spPr>
        <p:txBody>
          <a:bodyPr vert="horz" wrap="square" lIns="0" tIns="404486" rIns="0" bIns="0" rtlCol="0">
            <a:spAutoFit/>
          </a:bodyPr>
          <a:lstStyle/>
          <a:p>
            <a:pPr marL="2397760">
              <a:lnSpc>
                <a:spcPct val="100000"/>
              </a:lnSpc>
              <a:spcBef>
                <a:spcPts val="100"/>
              </a:spcBef>
            </a:pPr>
            <a:r>
              <a:rPr lang="en-US" sz="6000" spc="-10" dirty="0" smtClean="0">
                <a:latin typeface="Tahoma"/>
                <a:cs typeface="Tahoma"/>
              </a:rPr>
              <a:t>GROUP COMPANIES </a:t>
            </a:r>
            <a:endParaRPr sz="6000" spc="-35" dirty="0">
              <a:latin typeface="Tahoma"/>
              <a:cs typeface="Tahoma"/>
            </a:endParaRPr>
          </a:p>
        </p:txBody>
      </p:sp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03503" y="225207"/>
            <a:ext cx="2076449" cy="100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107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19617" y="2733769"/>
              <a:ext cx="5469027" cy="546899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021366" y="9893472"/>
              <a:ext cx="13267055" cy="393700"/>
            </a:xfrm>
            <a:custGeom>
              <a:avLst/>
              <a:gdLst/>
              <a:ahLst/>
              <a:cxnLst/>
              <a:rect l="l" t="t" r="r" b="b"/>
              <a:pathLst>
                <a:path w="13267055" h="393700">
                  <a:moveTo>
                    <a:pt x="13266633" y="393527"/>
                  </a:moveTo>
                  <a:lnTo>
                    <a:pt x="228325" y="393527"/>
                  </a:lnTo>
                  <a:lnTo>
                    <a:pt x="0" y="0"/>
                  </a:lnTo>
                  <a:lnTo>
                    <a:pt x="13266633" y="0"/>
                  </a:lnTo>
                  <a:lnTo>
                    <a:pt x="13266633" y="393527"/>
                  </a:lnTo>
                  <a:close/>
                </a:path>
              </a:pathLst>
            </a:custGeom>
            <a:solidFill>
              <a:srgbClr val="0072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0"/>
              <a:ext cx="5991225" cy="10287000"/>
            </a:xfrm>
            <a:custGeom>
              <a:avLst/>
              <a:gdLst/>
              <a:ahLst/>
              <a:cxnLst/>
              <a:rect l="l" t="t" r="r" b="b"/>
              <a:pathLst>
                <a:path w="5991225" h="10287000">
                  <a:moveTo>
                    <a:pt x="772350" y="87477"/>
                  </a:moveTo>
                  <a:lnTo>
                    <a:pt x="568883" y="0"/>
                  </a:lnTo>
                  <a:lnTo>
                    <a:pt x="0" y="0"/>
                  </a:lnTo>
                  <a:lnTo>
                    <a:pt x="0" y="1378648"/>
                  </a:lnTo>
                  <a:lnTo>
                    <a:pt x="772350" y="87477"/>
                  </a:lnTo>
                  <a:close/>
                </a:path>
                <a:path w="5991225" h="10287000">
                  <a:moveTo>
                    <a:pt x="2686278" y="0"/>
                  </a:moveTo>
                  <a:lnTo>
                    <a:pt x="1411909" y="0"/>
                  </a:lnTo>
                  <a:lnTo>
                    <a:pt x="1203591" y="731913"/>
                  </a:lnTo>
                  <a:lnTo>
                    <a:pt x="2686278" y="0"/>
                  </a:lnTo>
                  <a:close/>
                </a:path>
                <a:path w="5991225" h="10287000">
                  <a:moveTo>
                    <a:pt x="5990641" y="10287000"/>
                  </a:moveTo>
                  <a:lnTo>
                    <a:pt x="5762295" y="9893478"/>
                  </a:lnTo>
                  <a:lnTo>
                    <a:pt x="0" y="9893478"/>
                  </a:lnTo>
                  <a:lnTo>
                    <a:pt x="0" y="10287000"/>
                  </a:lnTo>
                  <a:lnTo>
                    <a:pt x="5990641" y="10287000"/>
                  </a:lnTo>
                  <a:close/>
                </a:path>
              </a:pathLst>
            </a:custGeom>
            <a:solidFill>
              <a:srgbClr val="FD00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23495" y="0"/>
              <a:ext cx="1087120" cy="732155"/>
            </a:xfrm>
            <a:custGeom>
              <a:avLst/>
              <a:gdLst/>
              <a:ahLst/>
              <a:cxnLst/>
              <a:rect l="l" t="t" r="r" b="b"/>
              <a:pathLst>
                <a:path w="1087120" h="732155">
                  <a:moveTo>
                    <a:pt x="0" y="0"/>
                  </a:moveTo>
                  <a:lnTo>
                    <a:pt x="1086694" y="0"/>
                  </a:lnTo>
                  <a:lnTo>
                    <a:pt x="878321" y="7320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5736761" y="11"/>
              <a:ext cx="2551430" cy="1272540"/>
            </a:xfrm>
            <a:custGeom>
              <a:avLst/>
              <a:gdLst/>
              <a:ahLst/>
              <a:cxnLst/>
              <a:rect l="l" t="t" r="r" b="b"/>
              <a:pathLst>
                <a:path w="2551430" h="1272540">
                  <a:moveTo>
                    <a:pt x="1418437" y="720407"/>
                  </a:moveTo>
                  <a:lnTo>
                    <a:pt x="1222235" y="0"/>
                  </a:lnTo>
                  <a:lnTo>
                    <a:pt x="0" y="0"/>
                  </a:lnTo>
                  <a:lnTo>
                    <a:pt x="1418437" y="720407"/>
                  </a:lnTo>
                  <a:close/>
                </a:path>
                <a:path w="2551430" h="1272540">
                  <a:moveTo>
                    <a:pt x="2551226" y="0"/>
                  </a:moveTo>
                  <a:lnTo>
                    <a:pt x="2051304" y="0"/>
                  </a:lnTo>
                  <a:lnTo>
                    <a:pt x="1856994" y="80911"/>
                  </a:lnTo>
                  <a:lnTo>
                    <a:pt x="2551226" y="1272095"/>
                  </a:lnTo>
                  <a:lnTo>
                    <a:pt x="2551226" y="0"/>
                  </a:lnTo>
                  <a:close/>
                </a:path>
              </a:pathLst>
            </a:custGeom>
            <a:solidFill>
              <a:srgbClr val="FD00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6960722" y="0"/>
              <a:ext cx="1081405" cy="720725"/>
            </a:xfrm>
            <a:custGeom>
              <a:avLst/>
              <a:gdLst/>
              <a:ahLst/>
              <a:cxnLst/>
              <a:rect l="l" t="t" r="r" b="b"/>
              <a:pathLst>
                <a:path w="1081405" h="720725">
                  <a:moveTo>
                    <a:pt x="1081106" y="0"/>
                  </a:moveTo>
                  <a:lnTo>
                    <a:pt x="0" y="0"/>
                  </a:lnTo>
                  <a:lnTo>
                    <a:pt x="196258" y="720580"/>
                  </a:lnTo>
                  <a:lnTo>
                    <a:pt x="1081106" y="0"/>
                  </a:lnTo>
                  <a:close/>
                </a:path>
              </a:pathLst>
            </a:custGeom>
            <a:solidFill>
              <a:srgbClr val="0072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530789" y="3028085"/>
              <a:ext cx="942975" cy="1227455"/>
            </a:xfrm>
            <a:custGeom>
              <a:avLst/>
              <a:gdLst/>
              <a:ahLst/>
              <a:cxnLst/>
              <a:rect l="l" t="t" r="r" b="b"/>
              <a:pathLst>
                <a:path w="942975" h="1227454">
                  <a:moveTo>
                    <a:pt x="387210" y="955573"/>
                  </a:moveTo>
                  <a:lnTo>
                    <a:pt x="383298" y="953020"/>
                  </a:lnTo>
                  <a:lnTo>
                    <a:pt x="379476" y="950290"/>
                  </a:lnTo>
                  <a:lnTo>
                    <a:pt x="375805" y="947356"/>
                  </a:lnTo>
                  <a:lnTo>
                    <a:pt x="366001" y="940828"/>
                  </a:lnTo>
                  <a:lnTo>
                    <a:pt x="355282" y="936053"/>
                  </a:lnTo>
                  <a:lnTo>
                    <a:pt x="343928" y="933107"/>
                  </a:lnTo>
                  <a:lnTo>
                    <a:pt x="332193" y="932103"/>
                  </a:lnTo>
                  <a:lnTo>
                    <a:pt x="328460" y="932103"/>
                  </a:lnTo>
                  <a:lnTo>
                    <a:pt x="324700" y="932408"/>
                  </a:lnTo>
                  <a:lnTo>
                    <a:pt x="313258" y="934262"/>
                  </a:lnTo>
                  <a:lnTo>
                    <a:pt x="305371" y="934897"/>
                  </a:lnTo>
                  <a:lnTo>
                    <a:pt x="297561" y="934897"/>
                  </a:lnTo>
                  <a:lnTo>
                    <a:pt x="255447" y="928700"/>
                  </a:lnTo>
                  <a:lnTo>
                    <a:pt x="217589" y="911059"/>
                  </a:lnTo>
                  <a:lnTo>
                    <a:pt x="186194" y="883450"/>
                  </a:lnTo>
                  <a:lnTo>
                    <a:pt x="163512" y="847318"/>
                  </a:lnTo>
                  <a:lnTo>
                    <a:pt x="160362" y="841032"/>
                  </a:lnTo>
                  <a:lnTo>
                    <a:pt x="156616" y="835139"/>
                  </a:lnTo>
                  <a:lnTo>
                    <a:pt x="152323" y="829665"/>
                  </a:lnTo>
                  <a:lnTo>
                    <a:pt x="147535" y="824661"/>
                  </a:lnTo>
                  <a:lnTo>
                    <a:pt x="49771" y="1149731"/>
                  </a:lnTo>
                  <a:lnTo>
                    <a:pt x="202882" y="1104544"/>
                  </a:lnTo>
                  <a:lnTo>
                    <a:pt x="305562" y="1227086"/>
                  </a:lnTo>
                  <a:lnTo>
                    <a:pt x="387210" y="955573"/>
                  </a:lnTo>
                  <a:close/>
                </a:path>
                <a:path w="942975" h="1227454">
                  <a:moveTo>
                    <a:pt x="698715" y="353275"/>
                  </a:moveTo>
                  <a:lnTo>
                    <a:pt x="694283" y="334759"/>
                  </a:lnTo>
                  <a:lnTo>
                    <a:pt x="682688" y="318833"/>
                  </a:lnTo>
                  <a:lnTo>
                    <a:pt x="665848" y="308660"/>
                  </a:lnTo>
                  <a:lnTo>
                    <a:pt x="647077" y="305854"/>
                  </a:lnTo>
                  <a:lnTo>
                    <a:pt x="628624" y="310311"/>
                  </a:lnTo>
                  <a:lnTo>
                    <a:pt x="612736" y="321932"/>
                  </a:lnTo>
                  <a:lnTo>
                    <a:pt x="429399" y="522732"/>
                  </a:lnTo>
                  <a:lnTo>
                    <a:pt x="341934" y="451510"/>
                  </a:lnTo>
                  <a:lnTo>
                    <a:pt x="287451" y="446227"/>
                  </a:lnTo>
                  <a:lnTo>
                    <a:pt x="263156" y="476237"/>
                  </a:lnTo>
                  <a:lnTo>
                    <a:pt x="261480" y="495185"/>
                  </a:lnTo>
                  <a:lnTo>
                    <a:pt x="267004" y="513397"/>
                  </a:lnTo>
                  <a:lnTo>
                    <a:pt x="403212" y="629310"/>
                  </a:lnTo>
                  <a:lnTo>
                    <a:pt x="434403" y="640410"/>
                  </a:lnTo>
                  <a:lnTo>
                    <a:pt x="444411" y="639394"/>
                  </a:lnTo>
                  <a:lnTo>
                    <a:pt x="685774" y="388988"/>
                  </a:lnTo>
                  <a:lnTo>
                    <a:pt x="695921" y="372097"/>
                  </a:lnTo>
                  <a:lnTo>
                    <a:pt x="698715" y="353275"/>
                  </a:lnTo>
                  <a:close/>
                </a:path>
                <a:path w="942975" h="1227454">
                  <a:moveTo>
                    <a:pt x="871905" y="1149731"/>
                  </a:moveTo>
                  <a:lnTo>
                    <a:pt x="779132" y="841248"/>
                  </a:lnTo>
                  <a:lnTo>
                    <a:pt x="775512" y="845654"/>
                  </a:lnTo>
                  <a:lnTo>
                    <a:pt x="772414" y="850506"/>
                  </a:lnTo>
                  <a:lnTo>
                    <a:pt x="769937" y="855726"/>
                  </a:lnTo>
                  <a:lnTo>
                    <a:pt x="759688" y="873912"/>
                  </a:lnTo>
                  <a:lnTo>
                    <a:pt x="732243" y="904836"/>
                  </a:lnTo>
                  <a:lnTo>
                    <a:pt x="697268" y="926858"/>
                  </a:lnTo>
                  <a:lnTo>
                    <a:pt x="658075" y="938174"/>
                  </a:lnTo>
                  <a:lnTo>
                    <a:pt x="637578" y="939609"/>
                  </a:lnTo>
                  <a:lnTo>
                    <a:pt x="630694" y="939457"/>
                  </a:lnTo>
                  <a:lnTo>
                    <a:pt x="623811" y="938961"/>
                  </a:lnTo>
                  <a:lnTo>
                    <a:pt x="616953" y="938149"/>
                  </a:lnTo>
                  <a:lnTo>
                    <a:pt x="610146" y="937018"/>
                  </a:lnTo>
                  <a:lnTo>
                    <a:pt x="605840" y="936193"/>
                  </a:lnTo>
                  <a:lnTo>
                    <a:pt x="601433" y="935774"/>
                  </a:lnTo>
                  <a:lnTo>
                    <a:pt x="597052" y="935774"/>
                  </a:lnTo>
                  <a:lnTo>
                    <a:pt x="585812" y="936701"/>
                  </a:lnTo>
                  <a:lnTo>
                    <a:pt x="574878" y="939406"/>
                  </a:lnTo>
                  <a:lnTo>
                    <a:pt x="564515" y="943825"/>
                  </a:lnTo>
                  <a:lnTo>
                    <a:pt x="554964" y="949845"/>
                  </a:lnTo>
                  <a:lnTo>
                    <a:pt x="549008" y="954341"/>
                  </a:lnTo>
                  <a:lnTo>
                    <a:pt x="542772" y="958316"/>
                  </a:lnTo>
                  <a:lnTo>
                    <a:pt x="536333" y="961809"/>
                  </a:lnTo>
                  <a:lnTo>
                    <a:pt x="616115" y="1227086"/>
                  </a:lnTo>
                  <a:lnTo>
                    <a:pt x="718781" y="1104544"/>
                  </a:lnTo>
                  <a:lnTo>
                    <a:pt x="871905" y="1149731"/>
                  </a:lnTo>
                  <a:close/>
                </a:path>
                <a:path w="942975" h="1227454">
                  <a:moveTo>
                    <a:pt x="942886" y="514705"/>
                  </a:moveTo>
                  <a:lnTo>
                    <a:pt x="941984" y="500773"/>
                  </a:lnTo>
                  <a:lnTo>
                    <a:pt x="939292" y="486968"/>
                  </a:lnTo>
                  <a:lnTo>
                    <a:pt x="934770" y="473481"/>
                  </a:lnTo>
                  <a:lnTo>
                    <a:pt x="928395" y="460476"/>
                  </a:lnTo>
                  <a:lnTo>
                    <a:pt x="919226" y="439750"/>
                  </a:lnTo>
                  <a:lnTo>
                    <a:pt x="914552" y="417817"/>
                  </a:lnTo>
                  <a:lnTo>
                    <a:pt x="914476" y="395389"/>
                  </a:lnTo>
                  <a:lnTo>
                    <a:pt x="919060" y="373189"/>
                  </a:lnTo>
                  <a:lnTo>
                    <a:pt x="921321" y="364998"/>
                  </a:lnTo>
                  <a:lnTo>
                    <a:pt x="922921" y="356743"/>
                  </a:lnTo>
                  <a:lnTo>
                    <a:pt x="923874" y="348462"/>
                  </a:lnTo>
                  <a:lnTo>
                    <a:pt x="924191" y="340207"/>
                  </a:lnTo>
                  <a:lnTo>
                    <a:pt x="920813" y="313321"/>
                  </a:lnTo>
                  <a:lnTo>
                    <a:pt x="910996" y="288226"/>
                  </a:lnTo>
                  <a:lnTo>
                    <a:pt x="895172" y="266166"/>
                  </a:lnTo>
                  <a:lnTo>
                    <a:pt x="873810" y="248373"/>
                  </a:lnTo>
                  <a:lnTo>
                    <a:pt x="864539" y="241782"/>
                  </a:lnTo>
                  <a:lnTo>
                    <a:pt x="856081" y="234327"/>
                  </a:lnTo>
                  <a:lnTo>
                    <a:pt x="831303" y="197256"/>
                  </a:lnTo>
                  <a:lnTo>
                    <a:pt x="825080" y="175450"/>
                  </a:lnTo>
                  <a:lnTo>
                    <a:pt x="820420" y="157797"/>
                  </a:lnTo>
                  <a:lnTo>
                    <a:pt x="813066" y="141516"/>
                  </a:lnTo>
                  <a:lnTo>
                    <a:pt x="807986" y="133883"/>
                  </a:lnTo>
                  <a:lnTo>
                    <a:pt x="806831" y="132156"/>
                  </a:lnTo>
                  <a:lnTo>
                    <a:pt x="806831" y="470204"/>
                  </a:lnTo>
                  <a:lnTo>
                    <a:pt x="802690" y="523341"/>
                  </a:lnTo>
                  <a:lnTo>
                    <a:pt x="790498" y="574433"/>
                  </a:lnTo>
                  <a:lnTo>
                    <a:pt x="770534" y="622744"/>
                  </a:lnTo>
                  <a:lnTo>
                    <a:pt x="743127" y="667524"/>
                  </a:lnTo>
                  <a:lnTo>
                    <a:pt x="708583" y="708025"/>
                  </a:lnTo>
                  <a:lnTo>
                    <a:pt x="668261" y="742619"/>
                  </a:lnTo>
                  <a:lnTo>
                    <a:pt x="623557" y="770140"/>
                  </a:lnTo>
                  <a:lnTo>
                    <a:pt x="575373" y="790155"/>
                  </a:lnTo>
                  <a:lnTo>
                    <a:pt x="524421" y="802386"/>
                  </a:lnTo>
                  <a:lnTo>
                    <a:pt x="471449" y="806538"/>
                  </a:lnTo>
                  <a:lnTo>
                    <a:pt x="418452" y="802386"/>
                  </a:lnTo>
                  <a:lnTo>
                    <a:pt x="367499" y="790155"/>
                  </a:lnTo>
                  <a:lnTo>
                    <a:pt x="319328" y="770140"/>
                  </a:lnTo>
                  <a:lnTo>
                    <a:pt x="274675" y="742657"/>
                  </a:lnTo>
                  <a:lnTo>
                    <a:pt x="234276" y="708025"/>
                  </a:lnTo>
                  <a:lnTo>
                    <a:pt x="199745" y="667524"/>
                  </a:lnTo>
                  <a:lnTo>
                    <a:pt x="172339" y="622744"/>
                  </a:lnTo>
                  <a:lnTo>
                    <a:pt x="152387" y="574433"/>
                  </a:lnTo>
                  <a:lnTo>
                    <a:pt x="140195" y="523341"/>
                  </a:lnTo>
                  <a:lnTo>
                    <a:pt x="136055" y="470204"/>
                  </a:lnTo>
                  <a:lnTo>
                    <a:pt x="140195" y="417068"/>
                  </a:lnTo>
                  <a:lnTo>
                    <a:pt x="152387" y="365988"/>
                  </a:lnTo>
                  <a:lnTo>
                    <a:pt x="172339" y="317677"/>
                  </a:lnTo>
                  <a:lnTo>
                    <a:pt x="199745" y="272897"/>
                  </a:lnTo>
                  <a:lnTo>
                    <a:pt x="234276" y="232397"/>
                  </a:lnTo>
                  <a:lnTo>
                    <a:pt x="274675" y="197751"/>
                  </a:lnTo>
                  <a:lnTo>
                    <a:pt x="319328" y="170281"/>
                  </a:lnTo>
                  <a:lnTo>
                    <a:pt x="367499" y="150266"/>
                  </a:lnTo>
                  <a:lnTo>
                    <a:pt x="418452" y="138036"/>
                  </a:lnTo>
                  <a:lnTo>
                    <a:pt x="471449" y="133883"/>
                  </a:lnTo>
                  <a:lnTo>
                    <a:pt x="524421" y="138036"/>
                  </a:lnTo>
                  <a:lnTo>
                    <a:pt x="575373" y="150266"/>
                  </a:lnTo>
                  <a:lnTo>
                    <a:pt x="623557" y="170281"/>
                  </a:lnTo>
                  <a:lnTo>
                    <a:pt x="668210" y="197751"/>
                  </a:lnTo>
                  <a:lnTo>
                    <a:pt x="708583" y="232397"/>
                  </a:lnTo>
                  <a:lnTo>
                    <a:pt x="743127" y="272897"/>
                  </a:lnTo>
                  <a:lnTo>
                    <a:pt x="770534" y="317677"/>
                  </a:lnTo>
                  <a:lnTo>
                    <a:pt x="790498" y="365988"/>
                  </a:lnTo>
                  <a:lnTo>
                    <a:pt x="802690" y="417068"/>
                  </a:lnTo>
                  <a:lnTo>
                    <a:pt x="806831" y="470204"/>
                  </a:lnTo>
                  <a:lnTo>
                    <a:pt x="806831" y="132156"/>
                  </a:lnTo>
                  <a:lnTo>
                    <a:pt x="777481" y="103251"/>
                  </a:lnTo>
                  <a:lnTo>
                    <a:pt x="727163" y="86029"/>
                  </a:lnTo>
                  <a:lnTo>
                    <a:pt x="715899" y="84505"/>
                  </a:lnTo>
                  <a:lnTo>
                    <a:pt x="704951" y="81838"/>
                  </a:lnTo>
                  <a:lnTo>
                    <a:pt x="665835" y="60553"/>
                  </a:lnTo>
                  <a:lnTo>
                    <a:pt x="650240" y="44170"/>
                  </a:lnTo>
                  <a:lnTo>
                    <a:pt x="632574" y="26060"/>
                  </a:lnTo>
                  <a:lnTo>
                    <a:pt x="621906" y="19278"/>
                  </a:lnTo>
                  <a:lnTo>
                    <a:pt x="611759" y="12827"/>
                  </a:lnTo>
                  <a:lnTo>
                    <a:pt x="588733" y="4699"/>
                  </a:lnTo>
                  <a:lnTo>
                    <a:pt x="564438" y="1930"/>
                  </a:lnTo>
                  <a:lnTo>
                    <a:pt x="553745" y="2463"/>
                  </a:lnTo>
                  <a:lnTo>
                    <a:pt x="543077" y="4076"/>
                  </a:lnTo>
                  <a:lnTo>
                    <a:pt x="532498" y="6781"/>
                  </a:lnTo>
                  <a:lnTo>
                    <a:pt x="511784" y="14389"/>
                  </a:lnTo>
                  <a:lnTo>
                    <a:pt x="501230" y="17106"/>
                  </a:lnTo>
                  <a:lnTo>
                    <a:pt x="490512" y="18732"/>
                  </a:lnTo>
                  <a:lnTo>
                    <a:pt x="479704" y="19278"/>
                  </a:lnTo>
                  <a:lnTo>
                    <a:pt x="468172" y="18656"/>
                  </a:lnTo>
                  <a:lnTo>
                    <a:pt x="456730" y="16802"/>
                  </a:lnTo>
                  <a:lnTo>
                    <a:pt x="445503" y="13703"/>
                  </a:lnTo>
                  <a:lnTo>
                    <a:pt x="434568" y="9385"/>
                  </a:lnTo>
                  <a:lnTo>
                    <a:pt x="399884" y="0"/>
                  </a:lnTo>
                  <a:lnTo>
                    <a:pt x="364947" y="2311"/>
                  </a:lnTo>
                  <a:lnTo>
                    <a:pt x="332562" y="15659"/>
                  </a:lnTo>
                  <a:lnTo>
                    <a:pt x="305549" y="39395"/>
                  </a:lnTo>
                  <a:lnTo>
                    <a:pt x="297903" y="47815"/>
                  </a:lnTo>
                  <a:lnTo>
                    <a:pt x="289483" y="55346"/>
                  </a:lnTo>
                  <a:lnTo>
                    <a:pt x="249809" y="75514"/>
                  </a:lnTo>
                  <a:lnTo>
                    <a:pt x="227482" y="79095"/>
                  </a:lnTo>
                  <a:lnTo>
                    <a:pt x="209448" y="81597"/>
                  </a:lnTo>
                  <a:lnTo>
                    <a:pt x="162572" y="105283"/>
                  </a:lnTo>
                  <a:lnTo>
                    <a:pt x="132283" y="148259"/>
                  </a:lnTo>
                  <a:lnTo>
                    <a:pt x="124282" y="176809"/>
                  </a:lnTo>
                  <a:lnTo>
                    <a:pt x="120319" y="187388"/>
                  </a:lnTo>
                  <a:lnTo>
                    <a:pt x="94551" y="223761"/>
                  </a:lnTo>
                  <a:lnTo>
                    <a:pt x="76428" y="237324"/>
                  </a:lnTo>
                  <a:lnTo>
                    <a:pt x="54051" y="255054"/>
                  </a:lnTo>
                  <a:lnTo>
                    <a:pt x="37426" y="277418"/>
                  </a:lnTo>
                  <a:lnTo>
                    <a:pt x="27063" y="303072"/>
                  </a:lnTo>
                  <a:lnTo>
                    <a:pt x="23495" y="330708"/>
                  </a:lnTo>
                  <a:lnTo>
                    <a:pt x="23749" y="338239"/>
                  </a:lnTo>
                  <a:lnTo>
                    <a:pt x="24549" y="345782"/>
                  </a:lnTo>
                  <a:lnTo>
                    <a:pt x="25869" y="353314"/>
                  </a:lnTo>
                  <a:lnTo>
                    <a:pt x="29616" y="368300"/>
                  </a:lnTo>
                  <a:lnTo>
                    <a:pt x="30949" y="375831"/>
                  </a:lnTo>
                  <a:lnTo>
                    <a:pt x="31737" y="383400"/>
                  </a:lnTo>
                  <a:lnTo>
                    <a:pt x="32004" y="390982"/>
                  </a:lnTo>
                  <a:lnTo>
                    <a:pt x="30988" y="405815"/>
                  </a:lnTo>
                  <a:lnTo>
                    <a:pt x="27965" y="420382"/>
                  </a:lnTo>
                  <a:lnTo>
                    <a:pt x="22961" y="434467"/>
                  </a:lnTo>
                  <a:lnTo>
                    <a:pt x="8978" y="461378"/>
                  </a:lnTo>
                  <a:lnTo>
                    <a:pt x="3975" y="475500"/>
                  </a:lnTo>
                  <a:lnTo>
                    <a:pt x="990" y="489991"/>
                  </a:lnTo>
                  <a:lnTo>
                    <a:pt x="0" y="504647"/>
                  </a:lnTo>
                  <a:lnTo>
                    <a:pt x="1917" y="525018"/>
                  </a:lnTo>
                  <a:lnTo>
                    <a:pt x="7620" y="544715"/>
                  </a:lnTo>
                  <a:lnTo>
                    <a:pt x="17043" y="563194"/>
                  </a:lnTo>
                  <a:lnTo>
                    <a:pt x="30149" y="579882"/>
                  </a:lnTo>
                  <a:lnTo>
                    <a:pt x="44018" y="597789"/>
                  </a:lnTo>
                  <a:lnTo>
                    <a:pt x="53784" y="617956"/>
                  </a:lnTo>
                  <a:lnTo>
                    <a:pt x="59207" y="639724"/>
                  </a:lnTo>
                  <a:lnTo>
                    <a:pt x="60058" y="662381"/>
                  </a:lnTo>
                  <a:lnTo>
                    <a:pt x="59893" y="664832"/>
                  </a:lnTo>
                  <a:lnTo>
                    <a:pt x="59982" y="670852"/>
                  </a:lnTo>
                  <a:lnTo>
                    <a:pt x="80137" y="733018"/>
                  </a:lnTo>
                  <a:lnTo>
                    <a:pt x="133781" y="772706"/>
                  </a:lnTo>
                  <a:lnTo>
                    <a:pt x="144348" y="776884"/>
                  </a:lnTo>
                  <a:lnTo>
                    <a:pt x="154355" y="782104"/>
                  </a:lnTo>
                  <a:lnTo>
                    <a:pt x="187261" y="812152"/>
                  </a:lnTo>
                  <a:lnTo>
                    <a:pt x="198501" y="831811"/>
                  </a:lnTo>
                  <a:lnTo>
                    <a:pt x="215417" y="858723"/>
                  </a:lnTo>
                  <a:lnTo>
                    <a:pt x="238734" y="879106"/>
                  </a:lnTo>
                  <a:lnTo>
                    <a:pt x="266700" y="892035"/>
                  </a:lnTo>
                  <a:lnTo>
                    <a:pt x="297573" y="896543"/>
                  </a:lnTo>
                  <a:lnTo>
                    <a:pt x="303301" y="896543"/>
                  </a:lnTo>
                  <a:lnTo>
                    <a:pt x="309092" y="896099"/>
                  </a:lnTo>
                  <a:lnTo>
                    <a:pt x="320662" y="894232"/>
                  </a:lnTo>
                  <a:lnTo>
                    <a:pt x="326453" y="893775"/>
                  </a:lnTo>
                  <a:lnTo>
                    <a:pt x="332206" y="893775"/>
                  </a:lnTo>
                  <a:lnTo>
                    <a:pt x="350278" y="895286"/>
                  </a:lnTo>
                  <a:lnTo>
                    <a:pt x="367779" y="899795"/>
                  </a:lnTo>
                  <a:lnTo>
                    <a:pt x="384340" y="907173"/>
                  </a:lnTo>
                  <a:lnTo>
                    <a:pt x="415086" y="927646"/>
                  </a:lnTo>
                  <a:lnTo>
                    <a:pt x="431736" y="935012"/>
                  </a:lnTo>
                  <a:lnTo>
                    <a:pt x="449160" y="939444"/>
                  </a:lnTo>
                  <a:lnTo>
                    <a:pt x="466991" y="940917"/>
                  </a:lnTo>
                  <a:lnTo>
                    <a:pt x="484085" y="939558"/>
                  </a:lnTo>
                  <a:lnTo>
                    <a:pt x="500849" y="935494"/>
                  </a:lnTo>
                  <a:lnTo>
                    <a:pt x="516940" y="928700"/>
                  </a:lnTo>
                  <a:lnTo>
                    <a:pt x="546887" y="909777"/>
                  </a:lnTo>
                  <a:lnTo>
                    <a:pt x="562902" y="902970"/>
                  </a:lnTo>
                  <a:lnTo>
                    <a:pt x="579729" y="898829"/>
                  </a:lnTo>
                  <a:lnTo>
                    <a:pt x="597052" y="897420"/>
                  </a:lnTo>
                  <a:lnTo>
                    <a:pt x="603796" y="897420"/>
                  </a:lnTo>
                  <a:lnTo>
                    <a:pt x="610565" y="898067"/>
                  </a:lnTo>
                  <a:lnTo>
                    <a:pt x="624078" y="900633"/>
                  </a:lnTo>
                  <a:lnTo>
                    <a:pt x="630872" y="901268"/>
                  </a:lnTo>
                  <a:lnTo>
                    <a:pt x="637578" y="901268"/>
                  </a:lnTo>
                  <a:lnTo>
                    <a:pt x="664514" y="897420"/>
                  </a:lnTo>
                  <a:lnTo>
                    <a:pt x="667689" y="896975"/>
                  </a:lnTo>
                  <a:lnTo>
                    <a:pt x="718235" y="865136"/>
                  </a:lnTo>
                  <a:lnTo>
                    <a:pt x="740816" y="829233"/>
                  </a:lnTo>
                  <a:lnTo>
                    <a:pt x="747191" y="819912"/>
                  </a:lnTo>
                  <a:lnTo>
                    <a:pt x="780897" y="790778"/>
                  </a:lnTo>
                  <a:lnTo>
                    <a:pt x="801712" y="781951"/>
                  </a:lnTo>
                  <a:lnTo>
                    <a:pt x="833031" y="766521"/>
                  </a:lnTo>
                  <a:lnTo>
                    <a:pt x="857300" y="742619"/>
                  </a:lnTo>
                  <a:lnTo>
                    <a:pt x="872972" y="712393"/>
                  </a:lnTo>
                  <a:lnTo>
                    <a:pt x="878547" y="678014"/>
                  </a:lnTo>
                  <a:lnTo>
                    <a:pt x="878547" y="676579"/>
                  </a:lnTo>
                  <a:lnTo>
                    <a:pt x="878382" y="670852"/>
                  </a:lnTo>
                  <a:lnTo>
                    <a:pt x="878382" y="669417"/>
                  </a:lnTo>
                  <a:lnTo>
                    <a:pt x="880516" y="647966"/>
                  </a:lnTo>
                  <a:lnTo>
                    <a:pt x="886752" y="627545"/>
                  </a:lnTo>
                  <a:lnTo>
                    <a:pt x="896874" y="608711"/>
                  </a:lnTo>
                  <a:lnTo>
                    <a:pt x="924610" y="575119"/>
                  </a:lnTo>
                  <a:lnTo>
                    <a:pt x="934707" y="556158"/>
                  </a:lnTo>
                  <a:lnTo>
                    <a:pt x="940828" y="535800"/>
                  </a:lnTo>
                  <a:lnTo>
                    <a:pt x="942886" y="51470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13801" y="3566412"/>
              <a:ext cx="180869" cy="142272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6771284" y="3021532"/>
              <a:ext cx="1066165" cy="1231900"/>
            </a:xfrm>
            <a:custGeom>
              <a:avLst/>
              <a:gdLst/>
              <a:ahLst/>
              <a:cxnLst/>
              <a:rect l="l" t="t" r="r" b="b"/>
              <a:pathLst>
                <a:path w="1066165" h="1231900">
                  <a:moveTo>
                    <a:pt x="644918" y="102539"/>
                  </a:moveTo>
                  <a:lnTo>
                    <a:pt x="557441" y="9588"/>
                  </a:lnTo>
                  <a:lnTo>
                    <a:pt x="534911" y="0"/>
                  </a:lnTo>
                  <a:lnTo>
                    <a:pt x="523049" y="2400"/>
                  </a:lnTo>
                  <a:lnTo>
                    <a:pt x="512381" y="9588"/>
                  </a:lnTo>
                  <a:lnTo>
                    <a:pt x="505142" y="20281"/>
                  </a:lnTo>
                  <a:lnTo>
                    <a:pt x="502729" y="32194"/>
                  </a:lnTo>
                  <a:lnTo>
                    <a:pt x="505142" y="44119"/>
                  </a:lnTo>
                  <a:lnTo>
                    <a:pt x="512381" y="54864"/>
                  </a:lnTo>
                  <a:lnTo>
                    <a:pt x="535508" y="78054"/>
                  </a:lnTo>
                  <a:lnTo>
                    <a:pt x="485622" y="80848"/>
                  </a:lnTo>
                  <a:lnTo>
                    <a:pt x="438251" y="87820"/>
                  </a:lnTo>
                  <a:lnTo>
                    <a:pt x="392277" y="98806"/>
                  </a:lnTo>
                  <a:lnTo>
                    <a:pt x="347903" y="113601"/>
                  </a:lnTo>
                  <a:lnTo>
                    <a:pt x="305320" y="132016"/>
                  </a:lnTo>
                  <a:lnTo>
                    <a:pt x="264693" y="153873"/>
                  </a:lnTo>
                  <a:lnTo>
                    <a:pt x="226237" y="178981"/>
                  </a:lnTo>
                  <a:lnTo>
                    <a:pt x="190131" y="207149"/>
                  </a:lnTo>
                  <a:lnTo>
                    <a:pt x="156565" y="238201"/>
                  </a:lnTo>
                  <a:lnTo>
                    <a:pt x="125717" y="271932"/>
                  </a:lnTo>
                  <a:lnTo>
                    <a:pt x="97802" y="308178"/>
                  </a:lnTo>
                  <a:lnTo>
                    <a:pt x="72986" y="346735"/>
                  </a:lnTo>
                  <a:lnTo>
                    <a:pt x="51473" y="387413"/>
                  </a:lnTo>
                  <a:lnTo>
                    <a:pt x="33451" y="430034"/>
                  </a:lnTo>
                  <a:lnTo>
                    <a:pt x="19100" y="474408"/>
                  </a:lnTo>
                  <a:lnTo>
                    <a:pt x="8610" y="520357"/>
                  </a:lnTo>
                  <a:lnTo>
                    <a:pt x="2184" y="567677"/>
                  </a:lnTo>
                  <a:lnTo>
                    <a:pt x="0" y="616191"/>
                  </a:lnTo>
                  <a:lnTo>
                    <a:pt x="2171" y="665619"/>
                  </a:lnTo>
                  <a:lnTo>
                    <a:pt x="8661" y="713994"/>
                  </a:lnTo>
                  <a:lnTo>
                    <a:pt x="19354" y="761098"/>
                  </a:lnTo>
                  <a:lnTo>
                    <a:pt x="34188" y="806729"/>
                  </a:lnTo>
                  <a:lnTo>
                    <a:pt x="53060" y="850696"/>
                  </a:lnTo>
                  <a:lnTo>
                    <a:pt x="75907" y="892810"/>
                  </a:lnTo>
                  <a:lnTo>
                    <a:pt x="102616" y="932840"/>
                  </a:lnTo>
                  <a:lnTo>
                    <a:pt x="133121" y="970622"/>
                  </a:lnTo>
                  <a:lnTo>
                    <a:pt x="167335" y="1005928"/>
                  </a:lnTo>
                  <a:lnTo>
                    <a:pt x="181521" y="1015009"/>
                  </a:lnTo>
                  <a:lnTo>
                    <a:pt x="198208" y="1015009"/>
                  </a:lnTo>
                  <a:lnTo>
                    <a:pt x="220903" y="981544"/>
                  </a:lnTo>
                  <a:lnTo>
                    <a:pt x="177380" y="924166"/>
                  </a:lnTo>
                  <a:lnTo>
                    <a:pt x="147777" y="886218"/>
                  </a:lnTo>
                  <a:lnTo>
                    <a:pt x="122389" y="845858"/>
                  </a:lnTo>
                  <a:lnTo>
                    <a:pt x="101346" y="803313"/>
                  </a:lnTo>
                  <a:lnTo>
                    <a:pt x="84772" y="758837"/>
                  </a:lnTo>
                  <a:lnTo>
                    <a:pt x="72783" y="712660"/>
                  </a:lnTo>
                  <a:lnTo>
                    <a:pt x="65506" y="665035"/>
                  </a:lnTo>
                  <a:lnTo>
                    <a:pt x="63042" y="616191"/>
                  </a:lnTo>
                  <a:lnTo>
                    <a:pt x="65481" y="568147"/>
                  </a:lnTo>
                  <a:lnTo>
                    <a:pt x="72631" y="521474"/>
                  </a:lnTo>
                  <a:lnTo>
                    <a:pt x="84239" y="476402"/>
                  </a:lnTo>
                  <a:lnTo>
                    <a:pt x="100088" y="433158"/>
                  </a:lnTo>
                  <a:lnTo>
                    <a:pt x="119926" y="392010"/>
                  </a:lnTo>
                  <a:lnTo>
                    <a:pt x="143510" y="353174"/>
                  </a:lnTo>
                  <a:lnTo>
                    <a:pt x="170611" y="316890"/>
                  </a:lnTo>
                  <a:lnTo>
                    <a:pt x="200990" y="283413"/>
                  </a:lnTo>
                  <a:lnTo>
                    <a:pt x="234391" y="252984"/>
                  </a:lnTo>
                  <a:lnTo>
                    <a:pt x="270586" y="225831"/>
                  </a:lnTo>
                  <a:lnTo>
                    <a:pt x="309346" y="202184"/>
                  </a:lnTo>
                  <a:lnTo>
                    <a:pt x="350405" y="182308"/>
                  </a:lnTo>
                  <a:lnTo>
                    <a:pt x="393547" y="166433"/>
                  </a:lnTo>
                  <a:lnTo>
                    <a:pt x="438518" y="154787"/>
                  </a:lnTo>
                  <a:lnTo>
                    <a:pt x="485076" y="147637"/>
                  </a:lnTo>
                  <a:lnTo>
                    <a:pt x="534200" y="145199"/>
                  </a:lnTo>
                  <a:lnTo>
                    <a:pt x="511073" y="168376"/>
                  </a:lnTo>
                  <a:lnTo>
                    <a:pt x="503834" y="179057"/>
                  </a:lnTo>
                  <a:lnTo>
                    <a:pt x="501421" y="190957"/>
                  </a:lnTo>
                  <a:lnTo>
                    <a:pt x="503834" y="202857"/>
                  </a:lnTo>
                  <a:lnTo>
                    <a:pt x="511073" y="213537"/>
                  </a:lnTo>
                  <a:lnTo>
                    <a:pt x="517512" y="219989"/>
                  </a:lnTo>
                  <a:lnTo>
                    <a:pt x="525259" y="222618"/>
                  </a:lnTo>
                  <a:lnTo>
                    <a:pt x="541947" y="222618"/>
                  </a:lnTo>
                  <a:lnTo>
                    <a:pt x="551002" y="219989"/>
                  </a:lnTo>
                  <a:lnTo>
                    <a:pt x="642416" y="128358"/>
                  </a:lnTo>
                  <a:lnTo>
                    <a:pt x="644918" y="120586"/>
                  </a:lnTo>
                  <a:lnTo>
                    <a:pt x="644918" y="102539"/>
                  </a:lnTo>
                  <a:close/>
                </a:path>
                <a:path w="1066165" h="1231900">
                  <a:moveTo>
                    <a:pt x="858634" y="569709"/>
                  </a:moveTo>
                  <a:lnTo>
                    <a:pt x="856843" y="560844"/>
                  </a:lnTo>
                  <a:lnTo>
                    <a:pt x="852055" y="553935"/>
                  </a:lnTo>
                  <a:lnTo>
                    <a:pt x="845096" y="549440"/>
                  </a:lnTo>
                  <a:lnTo>
                    <a:pt x="836815" y="547839"/>
                  </a:lnTo>
                  <a:lnTo>
                    <a:pt x="786523" y="547839"/>
                  </a:lnTo>
                  <a:lnTo>
                    <a:pt x="781443" y="532384"/>
                  </a:lnTo>
                  <a:lnTo>
                    <a:pt x="775779" y="517169"/>
                  </a:lnTo>
                  <a:lnTo>
                    <a:pt x="769378" y="502437"/>
                  </a:lnTo>
                  <a:lnTo>
                    <a:pt x="762088" y="488454"/>
                  </a:lnTo>
                  <a:lnTo>
                    <a:pt x="794270" y="456196"/>
                  </a:lnTo>
                  <a:lnTo>
                    <a:pt x="798195" y="452259"/>
                  </a:lnTo>
                  <a:lnTo>
                    <a:pt x="803224" y="444741"/>
                  </a:lnTo>
                  <a:lnTo>
                    <a:pt x="804900" y="436333"/>
                  </a:lnTo>
                  <a:lnTo>
                    <a:pt x="803224" y="428167"/>
                  </a:lnTo>
                  <a:lnTo>
                    <a:pt x="798195" y="421309"/>
                  </a:lnTo>
                  <a:lnTo>
                    <a:pt x="766013" y="389051"/>
                  </a:lnTo>
                  <a:lnTo>
                    <a:pt x="729907" y="352856"/>
                  </a:lnTo>
                  <a:lnTo>
                    <a:pt x="722401" y="347814"/>
                  </a:lnTo>
                  <a:lnTo>
                    <a:pt x="714019" y="346138"/>
                  </a:lnTo>
                  <a:lnTo>
                    <a:pt x="705866" y="347814"/>
                  </a:lnTo>
                  <a:lnTo>
                    <a:pt x="699033" y="352856"/>
                  </a:lnTo>
                  <a:lnTo>
                    <a:pt x="692594" y="359333"/>
                  </a:lnTo>
                  <a:lnTo>
                    <a:pt x="692594" y="616191"/>
                  </a:lnTo>
                  <a:lnTo>
                    <a:pt x="684530" y="666546"/>
                  </a:lnTo>
                  <a:lnTo>
                    <a:pt x="661987" y="710438"/>
                  </a:lnTo>
                  <a:lnTo>
                    <a:pt x="627545" y="745147"/>
                  </a:lnTo>
                  <a:lnTo>
                    <a:pt x="583692" y="767969"/>
                  </a:lnTo>
                  <a:lnTo>
                    <a:pt x="532993" y="776173"/>
                  </a:lnTo>
                  <a:lnTo>
                    <a:pt x="482752" y="768083"/>
                  </a:lnTo>
                  <a:lnTo>
                    <a:pt x="438937" y="745490"/>
                  </a:lnTo>
                  <a:lnTo>
                    <a:pt x="404279" y="710958"/>
                  </a:lnTo>
                  <a:lnTo>
                    <a:pt x="381495" y="667004"/>
                  </a:lnTo>
                  <a:lnTo>
                    <a:pt x="373291" y="616191"/>
                  </a:lnTo>
                  <a:lnTo>
                    <a:pt x="381495" y="565365"/>
                  </a:lnTo>
                  <a:lnTo>
                    <a:pt x="404279" y="521411"/>
                  </a:lnTo>
                  <a:lnTo>
                    <a:pt x="438937" y="486879"/>
                  </a:lnTo>
                  <a:lnTo>
                    <a:pt x="482752" y="464299"/>
                  </a:lnTo>
                  <a:lnTo>
                    <a:pt x="532993" y="456196"/>
                  </a:lnTo>
                  <a:lnTo>
                    <a:pt x="583692" y="464413"/>
                  </a:lnTo>
                  <a:lnTo>
                    <a:pt x="627545" y="487260"/>
                  </a:lnTo>
                  <a:lnTo>
                    <a:pt x="661987" y="521982"/>
                  </a:lnTo>
                  <a:lnTo>
                    <a:pt x="684530" y="565873"/>
                  </a:lnTo>
                  <a:lnTo>
                    <a:pt x="692594" y="616191"/>
                  </a:lnTo>
                  <a:lnTo>
                    <a:pt x="692594" y="359333"/>
                  </a:lnTo>
                  <a:lnTo>
                    <a:pt x="663028" y="389051"/>
                  </a:lnTo>
                  <a:lnTo>
                    <a:pt x="649033" y="381609"/>
                  </a:lnTo>
                  <a:lnTo>
                    <a:pt x="634352" y="374878"/>
                  </a:lnTo>
                  <a:lnTo>
                    <a:pt x="619201" y="369112"/>
                  </a:lnTo>
                  <a:lnTo>
                    <a:pt x="603796" y="364553"/>
                  </a:lnTo>
                  <a:lnTo>
                    <a:pt x="603796" y="314147"/>
                  </a:lnTo>
                  <a:lnTo>
                    <a:pt x="602005" y="305333"/>
                  </a:lnTo>
                  <a:lnTo>
                    <a:pt x="597166" y="298411"/>
                  </a:lnTo>
                  <a:lnTo>
                    <a:pt x="590181" y="293890"/>
                  </a:lnTo>
                  <a:lnTo>
                    <a:pt x="581875" y="292277"/>
                  </a:lnTo>
                  <a:lnTo>
                    <a:pt x="485330" y="292277"/>
                  </a:lnTo>
                  <a:lnTo>
                    <a:pt x="476478" y="294068"/>
                  </a:lnTo>
                  <a:lnTo>
                    <a:pt x="469544" y="298869"/>
                  </a:lnTo>
                  <a:lnTo>
                    <a:pt x="465023" y="305841"/>
                  </a:lnTo>
                  <a:lnTo>
                    <a:pt x="463397" y="314147"/>
                  </a:lnTo>
                  <a:lnTo>
                    <a:pt x="463397" y="364553"/>
                  </a:lnTo>
                  <a:lnTo>
                    <a:pt x="447992" y="369658"/>
                  </a:lnTo>
                  <a:lnTo>
                    <a:pt x="432841" y="375373"/>
                  </a:lnTo>
                  <a:lnTo>
                    <a:pt x="418160" y="381800"/>
                  </a:lnTo>
                  <a:lnTo>
                    <a:pt x="404164" y="389051"/>
                  </a:lnTo>
                  <a:lnTo>
                    <a:pt x="368173" y="352856"/>
                  </a:lnTo>
                  <a:lnTo>
                    <a:pt x="360616" y="347814"/>
                  </a:lnTo>
                  <a:lnTo>
                    <a:pt x="352247" y="346138"/>
                  </a:lnTo>
                  <a:lnTo>
                    <a:pt x="344119" y="347814"/>
                  </a:lnTo>
                  <a:lnTo>
                    <a:pt x="337299" y="352856"/>
                  </a:lnTo>
                  <a:lnTo>
                    <a:pt x="269011" y="421309"/>
                  </a:lnTo>
                  <a:lnTo>
                    <a:pt x="263969" y="428904"/>
                  </a:lnTo>
                  <a:lnTo>
                    <a:pt x="262293" y="437324"/>
                  </a:lnTo>
                  <a:lnTo>
                    <a:pt x="263969" y="445477"/>
                  </a:lnTo>
                  <a:lnTo>
                    <a:pt x="269011" y="452259"/>
                  </a:lnTo>
                  <a:lnTo>
                    <a:pt x="305117" y="488454"/>
                  </a:lnTo>
                  <a:lnTo>
                    <a:pt x="297649" y="502437"/>
                  </a:lnTo>
                  <a:lnTo>
                    <a:pt x="290931" y="517169"/>
                  </a:lnTo>
                  <a:lnTo>
                    <a:pt x="285203" y="532384"/>
                  </a:lnTo>
                  <a:lnTo>
                    <a:pt x="280682" y="547839"/>
                  </a:lnTo>
                  <a:lnTo>
                    <a:pt x="230390" y="547839"/>
                  </a:lnTo>
                  <a:lnTo>
                    <a:pt x="221551" y="549630"/>
                  </a:lnTo>
                  <a:lnTo>
                    <a:pt x="214655" y="554431"/>
                  </a:lnTo>
                  <a:lnTo>
                    <a:pt x="210172" y="561403"/>
                  </a:lnTo>
                  <a:lnTo>
                    <a:pt x="208572" y="569709"/>
                  </a:lnTo>
                  <a:lnTo>
                    <a:pt x="208673" y="667004"/>
                  </a:lnTo>
                  <a:lnTo>
                    <a:pt x="210350" y="675373"/>
                  </a:lnTo>
                  <a:lnTo>
                    <a:pt x="215138" y="682320"/>
                  </a:lnTo>
                  <a:lnTo>
                    <a:pt x="222097" y="686854"/>
                  </a:lnTo>
                  <a:lnTo>
                    <a:pt x="230390" y="688467"/>
                  </a:lnTo>
                  <a:lnTo>
                    <a:pt x="280682" y="688467"/>
                  </a:lnTo>
                  <a:lnTo>
                    <a:pt x="285750" y="703922"/>
                  </a:lnTo>
                  <a:lnTo>
                    <a:pt x="291426" y="719137"/>
                  </a:lnTo>
                  <a:lnTo>
                    <a:pt x="297827" y="733869"/>
                  </a:lnTo>
                  <a:lnTo>
                    <a:pt x="305117" y="747852"/>
                  </a:lnTo>
                  <a:lnTo>
                    <a:pt x="269011" y="783932"/>
                  </a:lnTo>
                  <a:lnTo>
                    <a:pt x="263969" y="791527"/>
                  </a:lnTo>
                  <a:lnTo>
                    <a:pt x="262293" y="799947"/>
                  </a:lnTo>
                  <a:lnTo>
                    <a:pt x="263969" y="808101"/>
                  </a:lnTo>
                  <a:lnTo>
                    <a:pt x="269011" y="814882"/>
                  </a:lnTo>
                  <a:lnTo>
                    <a:pt x="337299" y="883335"/>
                  </a:lnTo>
                  <a:lnTo>
                    <a:pt x="344843" y="888441"/>
                  </a:lnTo>
                  <a:lnTo>
                    <a:pt x="353225" y="890143"/>
                  </a:lnTo>
                  <a:lnTo>
                    <a:pt x="361353" y="888441"/>
                  </a:lnTo>
                  <a:lnTo>
                    <a:pt x="368173" y="883335"/>
                  </a:lnTo>
                  <a:lnTo>
                    <a:pt x="404164" y="847255"/>
                  </a:lnTo>
                  <a:lnTo>
                    <a:pt x="418160" y="854697"/>
                  </a:lnTo>
                  <a:lnTo>
                    <a:pt x="432841" y="861428"/>
                  </a:lnTo>
                  <a:lnTo>
                    <a:pt x="447992" y="867194"/>
                  </a:lnTo>
                  <a:lnTo>
                    <a:pt x="463397" y="871753"/>
                  </a:lnTo>
                  <a:lnTo>
                    <a:pt x="463397" y="922058"/>
                  </a:lnTo>
                  <a:lnTo>
                    <a:pt x="465201" y="930910"/>
                  </a:lnTo>
                  <a:lnTo>
                    <a:pt x="470027" y="937831"/>
                  </a:lnTo>
                  <a:lnTo>
                    <a:pt x="477024" y="942327"/>
                  </a:lnTo>
                  <a:lnTo>
                    <a:pt x="485330" y="943927"/>
                  </a:lnTo>
                  <a:lnTo>
                    <a:pt x="581875" y="943927"/>
                  </a:lnTo>
                  <a:lnTo>
                    <a:pt x="590727" y="942136"/>
                  </a:lnTo>
                  <a:lnTo>
                    <a:pt x="597662" y="937336"/>
                  </a:lnTo>
                  <a:lnTo>
                    <a:pt x="602183" y="930363"/>
                  </a:lnTo>
                  <a:lnTo>
                    <a:pt x="603796" y="922058"/>
                  </a:lnTo>
                  <a:lnTo>
                    <a:pt x="603796" y="871753"/>
                  </a:lnTo>
                  <a:lnTo>
                    <a:pt x="619201" y="866597"/>
                  </a:lnTo>
                  <a:lnTo>
                    <a:pt x="634352" y="860894"/>
                  </a:lnTo>
                  <a:lnTo>
                    <a:pt x="649033" y="854494"/>
                  </a:lnTo>
                  <a:lnTo>
                    <a:pt x="663028" y="847255"/>
                  </a:lnTo>
                  <a:lnTo>
                    <a:pt x="699033" y="883335"/>
                  </a:lnTo>
                  <a:lnTo>
                    <a:pt x="706589" y="888441"/>
                  </a:lnTo>
                  <a:lnTo>
                    <a:pt x="714959" y="890143"/>
                  </a:lnTo>
                  <a:lnTo>
                    <a:pt x="723087" y="888441"/>
                  </a:lnTo>
                  <a:lnTo>
                    <a:pt x="765911" y="847255"/>
                  </a:lnTo>
                  <a:lnTo>
                    <a:pt x="798195" y="814882"/>
                  </a:lnTo>
                  <a:lnTo>
                    <a:pt x="804900" y="798957"/>
                  </a:lnTo>
                  <a:lnTo>
                    <a:pt x="803224" y="790790"/>
                  </a:lnTo>
                  <a:lnTo>
                    <a:pt x="798195" y="783932"/>
                  </a:lnTo>
                  <a:lnTo>
                    <a:pt x="790422" y="776173"/>
                  </a:lnTo>
                  <a:lnTo>
                    <a:pt x="762088" y="747852"/>
                  </a:lnTo>
                  <a:lnTo>
                    <a:pt x="769556" y="733869"/>
                  </a:lnTo>
                  <a:lnTo>
                    <a:pt x="776274" y="719137"/>
                  </a:lnTo>
                  <a:lnTo>
                    <a:pt x="782002" y="703922"/>
                  </a:lnTo>
                  <a:lnTo>
                    <a:pt x="786523" y="688467"/>
                  </a:lnTo>
                  <a:lnTo>
                    <a:pt x="836815" y="688467"/>
                  </a:lnTo>
                  <a:lnTo>
                    <a:pt x="845654" y="686663"/>
                  </a:lnTo>
                  <a:lnTo>
                    <a:pt x="852551" y="681824"/>
                  </a:lnTo>
                  <a:lnTo>
                    <a:pt x="857034" y="674814"/>
                  </a:lnTo>
                  <a:lnTo>
                    <a:pt x="858532" y="667004"/>
                  </a:lnTo>
                  <a:lnTo>
                    <a:pt x="858634" y="569709"/>
                  </a:lnTo>
                  <a:close/>
                </a:path>
                <a:path w="1066165" h="1231900">
                  <a:moveTo>
                    <a:pt x="1065898" y="616191"/>
                  </a:moveTo>
                  <a:lnTo>
                    <a:pt x="1063713" y="566750"/>
                  </a:lnTo>
                  <a:lnTo>
                    <a:pt x="1057236" y="518363"/>
                  </a:lnTo>
                  <a:lnTo>
                    <a:pt x="1046543" y="471258"/>
                  </a:lnTo>
                  <a:lnTo>
                    <a:pt x="1031709" y="425602"/>
                  </a:lnTo>
                  <a:lnTo>
                    <a:pt x="1012825" y="381622"/>
                  </a:lnTo>
                  <a:lnTo>
                    <a:pt x="989990" y="339521"/>
                  </a:lnTo>
                  <a:lnTo>
                    <a:pt x="963269" y="299478"/>
                  </a:lnTo>
                  <a:lnTo>
                    <a:pt x="932764" y="261721"/>
                  </a:lnTo>
                  <a:lnTo>
                    <a:pt x="898563" y="226441"/>
                  </a:lnTo>
                  <a:lnTo>
                    <a:pt x="875538" y="217919"/>
                  </a:lnTo>
                  <a:lnTo>
                    <a:pt x="863612" y="220472"/>
                  </a:lnTo>
                  <a:lnTo>
                    <a:pt x="853503" y="227761"/>
                  </a:lnTo>
                  <a:lnTo>
                    <a:pt x="847013" y="239204"/>
                  </a:lnTo>
                  <a:lnTo>
                    <a:pt x="844994" y="251485"/>
                  </a:lnTo>
                  <a:lnTo>
                    <a:pt x="847547" y="263525"/>
                  </a:lnTo>
                  <a:lnTo>
                    <a:pt x="854811" y="274231"/>
                  </a:lnTo>
                  <a:lnTo>
                    <a:pt x="888517" y="309143"/>
                  </a:lnTo>
                  <a:lnTo>
                    <a:pt x="918121" y="346887"/>
                  </a:lnTo>
                  <a:lnTo>
                    <a:pt x="943495" y="387172"/>
                  </a:lnTo>
                  <a:lnTo>
                    <a:pt x="964539" y="429704"/>
                  </a:lnTo>
                  <a:lnTo>
                    <a:pt x="981113" y="474179"/>
                  </a:lnTo>
                  <a:lnTo>
                    <a:pt x="993114" y="520280"/>
                  </a:lnTo>
                  <a:lnTo>
                    <a:pt x="1000391" y="567715"/>
                  </a:lnTo>
                  <a:lnTo>
                    <a:pt x="1002842" y="616191"/>
                  </a:lnTo>
                  <a:lnTo>
                    <a:pt x="1000417" y="664222"/>
                  </a:lnTo>
                  <a:lnTo>
                    <a:pt x="993267" y="710895"/>
                  </a:lnTo>
                  <a:lnTo>
                    <a:pt x="981659" y="755967"/>
                  </a:lnTo>
                  <a:lnTo>
                    <a:pt x="965822" y="799211"/>
                  </a:lnTo>
                  <a:lnTo>
                    <a:pt x="945997" y="840359"/>
                  </a:lnTo>
                  <a:lnTo>
                    <a:pt x="922413" y="879195"/>
                  </a:lnTo>
                  <a:lnTo>
                    <a:pt x="895324" y="915479"/>
                  </a:lnTo>
                  <a:lnTo>
                    <a:pt x="864958" y="948956"/>
                  </a:lnTo>
                  <a:lnTo>
                    <a:pt x="831557" y="979385"/>
                  </a:lnTo>
                  <a:lnTo>
                    <a:pt x="795375" y="1006551"/>
                  </a:lnTo>
                  <a:lnTo>
                    <a:pt x="756627" y="1030185"/>
                  </a:lnTo>
                  <a:lnTo>
                    <a:pt x="715581" y="1050061"/>
                  </a:lnTo>
                  <a:lnTo>
                    <a:pt x="672452" y="1065936"/>
                  </a:lnTo>
                  <a:lnTo>
                    <a:pt x="627481" y="1077582"/>
                  </a:lnTo>
                  <a:lnTo>
                    <a:pt x="580923" y="1084732"/>
                  </a:lnTo>
                  <a:lnTo>
                    <a:pt x="532993" y="1087170"/>
                  </a:lnTo>
                  <a:lnTo>
                    <a:pt x="531698" y="1087170"/>
                  </a:lnTo>
                  <a:lnTo>
                    <a:pt x="554824" y="1063993"/>
                  </a:lnTo>
                  <a:lnTo>
                    <a:pt x="562063" y="1053312"/>
                  </a:lnTo>
                  <a:lnTo>
                    <a:pt x="544156" y="1011567"/>
                  </a:lnTo>
                  <a:lnTo>
                    <a:pt x="532295" y="1009154"/>
                  </a:lnTo>
                  <a:lnTo>
                    <a:pt x="520420" y="1011567"/>
                  </a:lnTo>
                  <a:lnTo>
                    <a:pt x="509765" y="1018832"/>
                  </a:lnTo>
                  <a:lnTo>
                    <a:pt x="424789" y="1104023"/>
                  </a:lnTo>
                  <a:lnTo>
                    <a:pt x="422275" y="1111669"/>
                  </a:lnTo>
                  <a:lnTo>
                    <a:pt x="422275" y="1129830"/>
                  </a:lnTo>
                  <a:lnTo>
                    <a:pt x="426097" y="1137589"/>
                  </a:lnTo>
                  <a:lnTo>
                    <a:pt x="431215" y="1143939"/>
                  </a:lnTo>
                  <a:lnTo>
                    <a:pt x="516204" y="1229118"/>
                  </a:lnTo>
                  <a:lnTo>
                    <a:pt x="523951" y="1231747"/>
                  </a:lnTo>
                  <a:lnTo>
                    <a:pt x="540639" y="1231747"/>
                  </a:lnTo>
                  <a:lnTo>
                    <a:pt x="549694" y="1229118"/>
                  </a:lnTo>
                  <a:lnTo>
                    <a:pt x="556133" y="1222667"/>
                  </a:lnTo>
                  <a:lnTo>
                    <a:pt x="563372" y="1212024"/>
                  </a:lnTo>
                  <a:lnTo>
                    <a:pt x="565785" y="1200124"/>
                  </a:lnTo>
                  <a:lnTo>
                    <a:pt x="563372" y="1188212"/>
                  </a:lnTo>
                  <a:lnTo>
                    <a:pt x="556133" y="1177505"/>
                  </a:lnTo>
                  <a:lnTo>
                    <a:pt x="532993" y="1154328"/>
                  </a:lnTo>
                  <a:lnTo>
                    <a:pt x="534200" y="1154328"/>
                  </a:lnTo>
                  <a:lnTo>
                    <a:pt x="582383" y="1151509"/>
                  </a:lnTo>
                  <a:lnTo>
                    <a:pt x="629399" y="1144524"/>
                  </a:lnTo>
                  <a:lnTo>
                    <a:pt x="675055" y="1133525"/>
                  </a:lnTo>
                  <a:lnTo>
                    <a:pt x="719162" y="1118730"/>
                  </a:lnTo>
                  <a:lnTo>
                    <a:pt x="761517" y="1100302"/>
                  </a:lnTo>
                  <a:lnTo>
                    <a:pt x="785799" y="1087170"/>
                  </a:lnTo>
                  <a:lnTo>
                    <a:pt x="801941" y="1078445"/>
                  </a:lnTo>
                  <a:lnTo>
                    <a:pt x="840219" y="1053338"/>
                  </a:lnTo>
                  <a:lnTo>
                    <a:pt x="876185" y="1025169"/>
                  </a:lnTo>
                  <a:lnTo>
                    <a:pt x="909637" y="994130"/>
                  </a:lnTo>
                  <a:lnTo>
                    <a:pt x="940384" y="960399"/>
                  </a:lnTo>
                  <a:lnTo>
                    <a:pt x="968235" y="924166"/>
                  </a:lnTo>
                  <a:lnTo>
                    <a:pt x="993000" y="885621"/>
                  </a:lnTo>
                  <a:lnTo>
                    <a:pt x="1014476" y="844943"/>
                  </a:lnTo>
                  <a:lnTo>
                    <a:pt x="1032471" y="802322"/>
                  </a:lnTo>
                  <a:lnTo>
                    <a:pt x="1046810" y="757948"/>
                  </a:lnTo>
                  <a:lnTo>
                    <a:pt x="1057287" y="712012"/>
                  </a:lnTo>
                  <a:lnTo>
                    <a:pt x="1063713" y="664692"/>
                  </a:lnTo>
                  <a:lnTo>
                    <a:pt x="1065898" y="616191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571131" y="4885985"/>
              <a:ext cx="1162050" cy="1162050"/>
            </a:xfrm>
            <a:custGeom>
              <a:avLst/>
              <a:gdLst/>
              <a:ahLst/>
              <a:cxnLst/>
              <a:rect l="l" t="t" r="r" b="b"/>
              <a:pathLst>
                <a:path w="1162050" h="1162050">
                  <a:moveTo>
                    <a:pt x="581025" y="1162050"/>
                  </a:moveTo>
                  <a:lnTo>
                    <a:pt x="538287" y="1160476"/>
                  </a:lnTo>
                  <a:lnTo>
                    <a:pt x="495770" y="1155760"/>
                  </a:lnTo>
                  <a:lnTo>
                    <a:pt x="453716" y="1147930"/>
                  </a:lnTo>
                  <a:lnTo>
                    <a:pt x="412363" y="1137027"/>
                  </a:lnTo>
                  <a:lnTo>
                    <a:pt x="371920" y="1123120"/>
                  </a:lnTo>
                  <a:lnTo>
                    <a:pt x="332602" y="1106263"/>
                  </a:lnTo>
                  <a:lnTo>
                    <a:pt x="294636" y="1086566"/>
                  </a:lnTo>
                  <a:lnTo>
                    <a:pt x="258223" y="1064128"/>
                  </a:lnTo>
                  <a:lnTo>
                    <a:pt x="223564" y="1039080"/>
                  </a:lnTo>
                  <a:lnTo>
                    <a:pt x="190832" y="1011537"/>
                  </a:lnTo>
                  <a:lnTo>
                    <a:pt x="160215" y="981663"/>
                  </a:lnTo>
                  <a:lnTo>
                    <a:pt x="131884" y="949620"/>
                  </a:lnTo>
                  <a:lnTo>
                    <a:pt x="105988" y="915589"/>
                  </a:lnTo>
                  <a:lnTo>
                    <a:pt x="82662" y="879730"/>
                  </a:lnTo>
                  <a:lnTo>
                    <a:pt x="62037" y="842259"/>
                  </a:lnTo>
                  <a:lnTo>
                    <a:pt x="44227" y="803378"/>
                  </a:lnTo>
                  <a:lnTo>
                    <a:pt x="29326" y="763287"/>
                  </a:lnTo>
                  <a:lnTo>
                    <a:pt x="17412" y="722205"/>
                  </a:lnTo>
                  <a:lnTo>
                    <a:pt x="8553" y="680355"/>
                  </a:lnTo>
                  <a:lnTo>
                    <a:pt x="2797" y="637975"/>
                  </a:lnTo>
                  <a:lnTo>
                    <a:pt x="174" y="595286"/>
                  </a:lnTo>
                  <a:lnTo>
                    <a:pt x="0" y="581025"/>
                  </a:lnTo>
                  <a:lnTo>
                    <a:pt x="174" y="566763"/>
                  </a:lnTo>
                  <a:lnTo>
                    <a:pt x="2797" y="524075"/>
                  </a:lnTo>
                  <a:lnTo>
                    <a:pt x="8553" y="481695"/>
                  </a:lnTo>
                  <a:lnTo>
                    <a:pt x="17412" y="439845"/>
                  </a:lnTo>
                  <a:lnTo>
                    <a:pt x="29326" y="398763"/>
                  </a:lnTo>
                  <a:lnTo>
                    <a:pt x="44227" y="358672"/>
                  </a:lnTo>
                  <a:lnTo>
                    <a:pt x="62037" y="319791"/>
                  </a:lnTo>
                  <a:lnTo>
                    <a:pt x="82662" y="282319"/>
                  </a:lnTo>
                  <a:lnTo>
                    <a:pt x="105988" y="246460"/>
                  </a:lnTo>
                  <a:lnTo>
                    <a:pt x="131884" y="212430"/>
                  </a:lnTo>
                  <a:lnTo>
                    <a:pt x="160215" y="180387"/>
                  </a:lnTo>
                  <a:lnTo>
                    <a:pt x="190832" y="150512"/>
                  </a:lnTo>
                  <a:lnTo>
                    <a:pt x="223564" y="122970"/>
                  </a:lnTo>
                  <a:lnTo>
                    <a:pt x="258223" y="97920"/>
                  </a:lnTo>
                  <a:lnTo>
                    <a:pt x="294636" y="75484"/>
                  </a:lnTo>
                  <a:lnTo>
                    <a:pt x="332602" y="55784"/>
                  </a:lnTo>
                  <a:lnTo>
                    <a:pt x="371920" y="38930"/>
                  </a:lnTo>
                  <a:lnTo>
                    <a:pt x="412363" y="25019"/>
                  </a:lnTo>
                  <a:lnTo>
                    <a:pt x="453716" y="14118"/>
                  </a:lnTo>
                  <a:lnTo>
                    <a:pt x="495770" y="6288"/>
                  </a:lnTo>
                  <a:lnTo>
                    <a:pt x="538287" y="1573"/>
                  </a:lnTo>
                  <a:lnTo>
                    <a:pt x="581025" y="0"/>
                  </a:lnTo>
                  <a:lnTo>
                    <a:pt x="595286" y="174"/>
                  </a:lnTo>
                  <a:lnTo>
                    <a:pt x="637975" y="2797"/>
                  </a:lnTo>
                  <a:lnTo>
                    <a:pt x="680355" y="8553"/>
                  </a:lnTo>
                  <a:lnTo>
                    <a:pt x="722205" y="17412"/>
                  </a:lnTo>
                  <a:lnTo>
                    <a:pt x="763287" y="29326"/>
                  </a:lnTo>
                  <a:lnTo>
                    <a:pt x="803378" y="44227"/>
                  </a:lnTo>
                  <a:lnTo>
                    <a:pt x="842259" y="62037"/>
                  </a:lnTo>
                  <a:lnTo>
                    <a:pt x="879730" y="82662"/>
                  </a:lnTo>
                  <a:lnTo>
                    <a:pt x="915589" y="105988"/>
                  </a:lnTo>
                  <a:lnTo>
                    <a:pt x="949620" y="131884"/>
                  </a:lnTo>
                  <a:lnTo>
                    <a:pt x="981663" y="160215"/>
                  </a:lnTo>
                  <a:lnTo>
                    <a:pt x="1011537" y="190832"/>
                  </a:lnTo>
                  <a:lnTo>
                    <a:pt x="1039080" y="223564"/>
                  </a:lnTo>
                  <a:lnTo>
                    <a:pt x="1064128" y="258223"/>
                  </a:lnTo>
                  <a:lnTo>
                    <a:pt x="1086566" y="294636"/>
                  </a:lnTo>
                  <a:lnTo>
                    <a:pt x="1106263" y="332602"/>
                  </a:lnTo>
                  <a:lnTo>
                    <a:pt x="1123120" y="371920"/>
                  </a:lnTo>
                  <a:lnTo>
                    <a:pt x="1137027" y="412363"/>
                  </a:lnTo>
                  <a:lnTo>
                    <a:pt x="1147930" y="453716"/>
                  </a:lnTo>
                  <a:lnTo>
                    <a:pt x="1155760" y="495770"/>
                  </a:lnTo>
                  <a:lnTo>
                    <a:pt x="1160476" y="538287"/>
                  </a:lnTo>
                  <a:lnTo>
                    <a:pt x="1162050" y="581025"/>
                  </a:lnTo>
                  <a:lnTo>
                    <a:pt x="1161875" y="595286"/>
                  </a:lnTo>
                  <a:lnTo>
                    <a:pt x="1159254" y="637975"/>
                  </a:lnTo>
                  <a:lnTo>
                    <a:pt x="1153495" y="680355"/>
                  </a:lnTo>
                  <a:lnTo>
                    <a:pt x="1144635" y="722205"/>
                  </a:lnTo>
                  <a:lnTo>
                    <a:pt x="1132724" y="763287"/>
                  </a:lnTo>
                  <a:lnTo>
                    <a:pt x="1117819" y="803378"/>
                  </a:lnTo>
                  <a:lnTo>
                    <a:pt x="1100010" y="842259"/>
                  </a:lnTo>
                  <a:lnTo>
                    <a:pt x="1079389" y="879730"/>
                  </a:lnTo>
                  <a:lnTo>
                    <a:pt x="1056061" y="915589"/>
                  </a:lnTo>
                  <a:lnTo>
                    <a:pt x="1030166" y="949620"/>
                  </a:lnTo>
                  <a:lnTo>
                    <a:pt x="1001835" y="981663"/>
                  </a:lnTo>
                  <a:lnTo>
                    <a:pt x="971217" y="1011537"/>
                  </a:lnTo>
                  <a:lnTo>
                    <a:pt x="938486" y="1039080"/>
                  </a:lnTo>
                  <a:lnTo>
                    <a:pt x="903826" y="1064128"/>
                  </a:lnTo>
                  <a:lnTo>
                    <a:pt x="867413" y="1086566"/>
                  </a:lnTo>
                  <a:lnTo>
                    <a:pt x="829448" y="1106263"/>
                  </a:lnTo>
                  <a:lnTo>
                    <a:pt x="790130" y="1123120"/>
                  </a:lnTo>
                  <a:lnTo>
                    <a:pt x="749687" y="1137027"/>
                  </a:lnTo>
                  <a:lnTo>
                    <a:pt x="708334" y="1147930"/>
                  </a:lnTo>
                  <a:lnTo>
                    <a:pt x="666280" y="1155760"/>
                  </a:lnTo>
                  <a:lnTo>
                    <a:pt x="623762" y="1160476"/>
                  </a:lnTo>
                  <a:lnTo>
                    <a:pt x="581025" y="1162050"/>
                  </a:lnTo>
                  <a:close/>
                </a:path>
              </a:pathLst>
            </a:custGeom>
            <a:solidFill>
              <a:srgbClr val="0072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8816045" y="5231987"/>
              <a:ext cx="673100" cy="534035"/>
            </a:xfrm>
            <a:custGeom>
              <a:avLst/>
              <a:gdLst/>
              <a:ahLst/>
              <a:cxnLst/>
              <a:rect l="l" t="t" r="r" b="b"/>
              <a:pathLst>
                <a:path w="673100" h="534035">
                  <a:moveTo>
                    <a:pt x="237378" y="533496"/>
                  </a:moveTo>
                  <a:lnTo>
                    <a:pt x="198460" y="522079"/>
                  </a:lnTo>
                  <a:lnTo>
                    <a:pt x="31514" y="315752"/>
                  </a:lnTo>
                  <a:lnTo>
                    <a:pt x="9979" y="277856"/>
                  </a:lnTo>
                  <a:lnTo>
                    <a:pt x="378" y="235341"/>
                  </a:lnTo>
                  <a:lnTo>
                    <a:pt x="0" y="220767"/>
                  </a:lnTo>
                  <a:lnTo>
                    <a:pt x="348" y="213494"/>
                  </a:lnTo>
                  <a:lnTo>
                    <a:pt x="9857" y="170936"/>
                  </a:lnTo>
                  <a:lnTo>
                    <a:pt x="31286" y="133000"/>
                  </a:lnTo>
                  <a:lnTo>
                    <a:pt x="56981" y="107256"/>
                  </a:lnTo>
                  <a:lnTo>
                    <a:pt x="247513" y="350890"/>
                  </a:lnTo>
                  <a:lnTo>
                    <a:pt x="476934" y="142713"/>
                  </a:lnTo>
                  <a:lnTo>
                    <a:pt x="634169" y="0"/>
                  </a:lnTo>
                  <a:lnTo>
                    <a:pt x="638936" y="5523"/>
                  </a:lnTo>
                  <a:lnTo>
                    <a:pt x="643416" y="11260"/>
                  </a:lnTo>
                  <a:lnTo>
                    <a:pt x="663965" y="49679"/>
                  </a:lnTo>
                  <a:lnTo>
                    <a:pt x="672473" y="92413"/>
                  </a:lnTo>
                  <a:lnTo>
                    <a:pt x="672655" y="99691"/>
                  </a:lnTo>
                  <a:lnTo>
                    <a:pt x="672479" y="106986"/>
                  </a:lnTo>
                  <a:lnTo>
                    <a:pt x="663991" y="149724"/>
                  </a:lnTo>
                  <a:lnTo>
                    <a:pt x="643464" y="188159"/>
                  </a:lnTo>
                  <a:lnTo>
                    <a:pt x="466751" y="352443"/>
                  </a:lnTo>
                  <a:lnTo>
                    <a:pt x="288813" y="513902"/>
                  </a:lnTo>
                  <a:lnTo>
                    <a:pt x="252672" y="532136"/>
                  </a:lnTo>
                  <a:lnTo>
                    <a:pt x="242479" y="533390"/>
                  </a:lnTo>
                  <a:lnTo>
                    <a:pt x="237378" y="533496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905991" y="6717997"/>
              <a:ext cx="195927" cy="18603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542916" y="6870871"/>
              <a:ext cx="195927" cy="18603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269067" y="6870871"/>
              <a:ext cx="195927" cy="186033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542934" y="7597022"/>
              <a:ext cx="195908" cy="18599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269086" y="7597022"/>
              <a:ext cx="195908" cy="18599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421941" y="7233947"/>
              <a:ext cx="195927" cy="18601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390041" y="7233947"/>
              <a:ext cx="195927" cy="18601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906011" y="7749896"/>
              <a:ext cx="195908" cy="186014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6633235" y="6651142"/>
              <a:ext cx="4665980" cy="1343025"/>
            </a:xfrm>
            <a:custGeom>
              <a:avLst/>
              <a:gdLst/>
              <a:ahLst/>
              <a:cxnLst/>
              <a:rect l="l" t="t" r="r" b="b"/>
              <a:pathLst>
                <a:path w="4665980" h="1343025">
                  <a:moveTo>
                    <a:pt x="1007275" y="867600"/>
                  </a:moveTo>
                  <a:lnTo>
                    <a:pt x="705091" y="688301"/>
                  </a:lnTo>
                  <a:lnTo>
                    <a:pt x="705091" y="335762"/>
                  </a:lnTo>
                  <a:lnTo>
                    <a:pt x="604367" y="335762"/>
                  </a:lnTo>
                  <a:lnTo>
                    <a:pt x="604367" y="738670"/>
                  </a:lnTo>
                  <a:lnTo>
                    <a:pt x="956576" y="950188"/>
                  </a:lnTo>
                  <a:lnTo>
                    <a:pt x="1007275" y="867600"/>
                  </a:lnTo>
                  <a:close/>
                </a:path>
                <a:path w="4665980" h="1343025">
                  <a:moveTo>
                    <a:pt x="1343025" y="671512"/>
                  </a:moveTo>
                  <a:lnTo>
                    <a:pt x="1341335" y="623544"/>
                  </a:lnTo>
                  <a:lnTo>
                    <a:pt x="1336357" y="576478"/>
                  </a:lnTo>
                  <a:lnTo>
                    <a:pt x="1328191" y="530440"/>
                  </a:lnTo>
                  <a:lnTo>
                    <a:pt x="1316939" y="485546"/>
                  </a:lnTo>
                  <a:lnTo>
                    <a:pt x="1302740" y="441909"/>
                  </a:lnTo>
                  <a:lnTo>
                    <a:pt x="1285709" y="399630"/>
                  </a:lnTo>
                  <a:lnTo>
                    <a:pt x="1265936" y="358838"/>
                  </a:lnTo>
                  <a:lnTo>
                    <a:pt x="1243545" y="319646"/>
                  </a:lnTo>
                  <a:lnTo>
                    <a:pt x="1218653" y="282155"/>
                  </a:lnTo>
                  <a:lnTo>
                    <a:pt x="1208722" y="269176"/>
                  </a:lnTo>
                  <a:lnTo>
                    <a:pt x="1208722" y="671512"/>
                  </a:lnTo>
                  <a:lnTo>
                    <a:pt x="1206525" y="720432"/>
                  </a:lnTo>
                  <a:lnTo>
                    <a:pt x="1200073" y="768108"/>
                  </a:lnTo>
                  <a:lnTo>
                    <a:pt x="1189545" y="814362"/>
                  </a:lnTo>
                  <a:lnTo>
                    <a:pt x="1175131" y="859015"/>
                  </a:lnTo>
                  <a:lnTo>
                    <a:pt x="1157020" y="901852"/>
                  </a:lnTo>
                  <a:lnTo>
                    <a:pt x="1135405" y="942708"/>
                  </a:lnTo>
                  <a:lnTo>
                    <a:pt x="1110475" y="981379"/>
                  </a:lnTo>
                  <a:lnTo>
                    <a:pt x="1082421" y="1017676"/>
                  </a:lnTo>
                  <a:lnTo>
                    <a:pt x="1051420" y="1051420"/>
                  </a:lnTo>
                  <a:lnTo>
                    <a:pt x="1017676" y="1082421"/>
                  </a:lnTo>
                  <a:lnTo>
                    <a:pt x="981379" y="1110475"/>
                  </a:lnTo>
                  <a:lnTo>
                    <a:pt x="942708" y="1135405"/>
                  </a:lnTo>
                  <a:lnTo>
                    <a:pt x="901852" y="1157020"/>
                  </a:lnTo>
                  <a:lnTo>
                    <a:pt x="859015" y="1175131"/>
                  </a:lnTo>
                  <a:lnTo>
                    <a:pt x="814374" y="1189545"/>
                  </a:lnTo>
                  <a:lnTo>
                    <a:pt x="768108" y="1200073"/>
                  </a:lnTo>
                  <a:lnTo>
                    <a:pt x="720432" y="1206525"/>
                  </a:lnTo>
                  <a:lnTo>
                    <a:pt x="671512" y="1208722"/>
                  </a:lnTo>
                  <a:lnTo>
                    <a:pt x="622604" y="1206525"/>
                  </a:lnTo>
                  <a:lnTo>
                    <a:pt x="574916" y="1200073"/>
                  </a:lnTo>
                  <a:lnTo>
                    <a:pt x="528662" y="1189545"/>
                  </a:lnTo>
                  <a:lnTo>
                    <a:pt x="484022" y="1175131"/>
                  </a:lnTo>
                  <a:lnTo>
                    <a:pt x="441172" y="1157020"/>
                  </a:lnTo>
                  <a:lnTo>
                    <a:pt x="400329" y="1135405"/>
                  </a:lnTo>
                  <a:lnTo>
                    <a:pt x="361657" y="1110475"/>
                  </a:lnTo>
                  <a:lnTo>
                    <a:pt x="325348" y="1082421"/>
                  </a:lnTo>
                  <a:lnTo>
                    <a:pt x="291604" y="1051420"/>
                  </a:lnTo>
                  <a:lnTo>
                    <a:pt x="260616" y="1017676"/>
                  </a:lnTo>
                  <a:lnTo>
                    <a:pt x="232562" y="981379"/>
                  </a:lnTo>
                  <a:lnTo>
                    <a:pt x="207632" y="942708"/>
                  </a:lnTo>
                  <a:lnTo>
                    <a:pt x="186016" y="901852"/>
                  </a:lnTo>
                  <a:lnTo>
                    <a:pt x="167906" y="859015"/>
                  </a:lnTo>
                  <a:lnTo>
                    <a:pt x="153492" y="814362"/>
                  </a:lnTo>
                  <a:lnTo>
                    <a:pt x="142963" y="768108"/>
                  </a:lnTo>
                  <a:lnTo>
                    <a:pt x="136499" y="720432"/>
                  </a:lnTo>
                  <a:lnTo>
                    <a:pt x="134302" y="671512"/>
                  </a:lnTo>
                  <a:lnTo>
                    <a:pt x="136499" y="622604"/>
                  </a:lnTo>
                  <a:lnTo>
                    <a:pt x="142963" y="574916"/>
                  </a:lnTo>
                  <a:lnTo>
                    <a:pt x="153492" y="528662"/>
                  </a:lnTo>
                  <a:lnTo>
                    <a:pt x="167906" y="484022"/>
                  </a:lnTo>
                  <a:lnTo>
                    <a:pt x="186016" y="441172"/>
                  </a:lnTo>
                  <a:lnTo>
                    <a:pt x="207632" y="400329"/>
                  </a:lnTo>
                  <a:lnTo>
                    <a:pt x="232562" y="361657"/>
                  </a:lnTo>
                  <a:lnTo>
                    <a:pt x="260616" y="325348"/>
                  </a:lnTo>
                  <a:lnTo>
                    <a:pt x="291604" y="291604"/>
                  </a:lnTo>
                  <a:lnTo>
                    <a:pt x="325348" y="260616"/>
                  </a:lnTo>
                  <a:lnTo>
                    <a:pt x="361657" y="232549"/>
                  </a:lnTo>
                  <a:lnTo>
                    <a:pt x="400329" y="207619"/>
                  </a:lnTo>
                  <a:lnTo>
                    <a:pt x="441172" y="186004"/>
                  </a:lnTo>
                  <a:lnTo>
                    <a:pt x="484022" y="167906"/>
                  </a:lnTo>
                  <a:lnTo>
                    <a:pt x="528662" y="153492"/>
                  </a:lnTo>
                  <a:lnTo>
                    <a:pt x="574916" y="142951"/>
                  </a:lnTo>
                  <a:lnTo>
                    <a:pt x="622604" y="136499"/>
                  </a:lnTo>
                  <a:lnTo>
                    <a:pt x="671512" y="134302"/>
                  </a:lnTo>
                  <a:lnTo>
                    <a:pt x="720432" y="136499"/>
                  </a:lnTo>
                  <a:lnTo>
                    <a:pt x="768108" y="142951"/>
                  </a:lnTo>
                  <a:lnTo>
                    <a:pt x="814374" y="153492"/>
                  </a:lnTo>
                  <a:lnTo>
                    <a:pt x="859015" y="167906"/>
                  </a:lnTo>
                  <a:lnTo>
                    <a:pt x="901852" y="186004"/>
                  </a:lnTo>
                  <a:lnTo>
                    <a:pt x="942708" y="207619"/>
                  </a:lnTo>
                  <a:lnTo>
                    <a:pt x="981379" y="232549"/>
                  </a:lnTo>
                  <a:lnTo>
                    <a:pt x="1017676" y="260616"/>
                  </a:lnTo>
                  <a:lnTo>
                    <a:pt x="1051420" y="291604"/>
                  </a:lnTo>
                  <a:lnTo>
                    <a:pt x="1082421" y="325348"/>
                  </a:lnTo>
                  <a:lnTo>
                    <a:pt x="1110475" y="361657"/>
                  </a:lnTo>
                  <a:lnTo>
                    <a:pt x="1135405" y="400329"/>
                  </a:lnTo>
                  <a:lnTo>
                    <a:pt x="1157020" y="441172"/>
                  </a:lnTo>
                  <a:lnTo>
                    <a:pt x="1175131" y="484022"/>
                  </a:lnTo>
                  <a:lnTo>
                    <a:pt x="1189545" y="528662"/>
                  </a:lnTo>
                  <a:lnTo>
                    <a:pt x="1200073" y="574916"/>
                  </a:lnTo>
                  <a:lnTo>
                    <a:pt x="1206525" y="622604"/>
                  </a:lnTo>
                  <a:lnTo>
                    <a:pt x="1208722" y="671512"/>
                  </a:lnTo>
                  <a:lnTo>
                    <a:pt x="1208722" y="269176"/>
                  </a:lnTo>
                  <a:lnTo>
                    <a:pt x="1161821" y="212737"/>
                  </a:lnTo>
                  <a:lnTo>
                    <a:pt x="1130109" y="181051"/>
                  </a:lnTo>
                  <a:lnTo>
                    <a:pt x="1096352" y="151511"/>
                  </a:lnTo>
                  <a:lnTo>
                    <a:pt x="1073810" y="134302"/>
                  </a:lnTo>
                  <a:lnTo>
                    <a:pt x="1060665" y="124256"/>
                  </a:lnTo>
                  <a:lnTo>
                    <a:pt x="1023150" y="99390"/>
                  </a:lnTo>
                  <a:lnTo>
                    <a:pt x="983932" y="77025"/>
                  </a:lnTo>
                  <a:lnTo>
                    <a:pt x="943114" y="57264"/>
                  </a:lnTo>
                  <a:lnTo>
                    <a:pt x="900823" y="40246"/>
                  </a:lnTo>
                  <a:lnTo>
                    <a:pt x="857173" y="26060"/>
                  </a:lnTo>
                  <a:lnTo>
                    <a:pt x="812266" y="14833"/>
                  </a:lnTo>
                  <a:lnTo>
                    <a:pt x="766229" y="6667"/>
                  </a:lnTo>
                  <a:lnTo>
                    <a:pt x="719162" y="1689"/>
                  </a:lnTo>
                  <a:lnTo>
                    <a:pt x="671182" y="0"/>
                  </a:lnTo>
                  <a:lnTo>
                    <a:pt x="623214" y="1689"/>
                  </a:lnTo>
                  <a:lnTo>
                    <a:pt x="576148" y="6667"/>
                  </a:lnTo>
                  <a:lnTo>
                    <a:pt x="530123" y="14833"/>
                  </a:lnTo>
                  <a:lnTo>
                    <a:pt x="485241" y="26060"/>
                  </a:lnTo>
                  <a:lnTo>
                    <a:pt x="441617" y="40246"/>
                  </a:lnTo>
                  <a:lnTo>
                    <a:pt x="399364" y="57264"/>
                  </a:lnTo>
                  <a:lnTo>
                    <a:pt x="358584" y="77025"/>
                  </a:lnTo>
                  <a:lnTo>
                    <a:pt x="319405" y="99390"/>
                  </a:lnTo>
                  <a:lnTo>
                    <a:pt x="281927" y="124256"/>
                  </a:lnTo>
                  <a:lnTo>
                    <a:pt x="246278" y="151511"/>
                  </a:lnTo>
                  <a:lnTo>
                    <a:pt x="212559" y="181051"/>
                  </a:lnTo>
                  <a:lnTo>
                    <a:pt x="180898" y="212737"/>
                  </a:lnTo>
                  <a:lnTo>
                    <a:pt x="151384" y="246481"/>
                  </a:lnTo>
                  <a:lnTo>
                    <a:pt x="124155" y="282155"/>
                  </a:lnTo>
                  <a:lnTo>
                    <a:pt x="99301" y="319646"/>
                  </a:lnTo>
                  <a:lnTo>
                    <a:pt x="76949" y="358838"/>
                  </a:lnTo>
                  <a:lnTo>
                    <a:pt x="57213" y="399630"/>
                  </a:lnTo>
                  <a:lnTo>
                    <a:pt x="40208" y="441909"/>
                  </a:lnTo>
                  <a:lnTo>
                    <a:pt x="26035" y="485546"/>
                  </a:lnTo>
                  <a:lnTo>
                    <a:pt x="14820" y="530440"/>
                  </a:lnTo>
                  <a:lnTo>
                    <a:pt x="6667" y="576478"/>
                  </a:lnTo>
                  <a:lnTo>
                    <a:pt x="1689" y="623544"/>
                  </a:lnTo>
                  <a:lnTo>
                    <a:pt x="0" y="671512"/>
                  </a:lnTo>
                  <a:lnTo>
                    <a:pt x="1689" y="719493"/>
                  </a:lnTo>
                  <a:lnTo>
                    <a:pt x="6667" y="766546"/>
                  </a:lnTo>
                  <a:lnTo>
                    <a:pt x="14820" y="812584"/>
                  </a:lnTo>
                  <a:lnTo>
                    <a:pt x="26035" y="857478"/>
                  </a:lnTo>
                  <a:lnTo>
                    <a:pt x="40208" y="901115"/>
                  </a:lnTo>
                  <a:lnTo>
                    <a:pt x="57213" y="943394"/>
                  </a:lnTo>
                  <a:lnTo>
                    <a:pt x="76949" y="984186"/>
                  </a:lnTo>
                  <a:lnTo>
                    <a:pt x="99301" y="1023391"/>
                  </a:lnTo>
                  <a:lnTo>
                    <a:pt x="124155" y="1060881"/>
                  </a:lnTo>
                  <a:lnTo>
                    <a:pt x="151384" y="1096556"/>
                  </a:lnTo>
                  <a:lnTo>
                    <a:pt x="180898" y="1130287"/>
                  </a:lnTo>
                  <a:lnTo>
                    <a:pt x="212559" y="1161986"/>
                  </a:lnTo>
                  <a:lnTo>
                    <a:pt x="246278" y="1191514"/>
                  </a:lnTo>
                  <a:lnTo>
                    <a:pt x="281927" y="1218768"/>
                  </a:lnTo>
                  <a:lnTo>
                    <a:pt x="319405" y="1243634"/>
                  </a:lnTo>
                  <a:lnTo>
                    <a:pt x="358584" y="1265999"/>
                  </a:lnTo>
                  <a:lnTo>
                    <a:pt x="399364" y="1285760"/>
                  </a:lnTo>
                  <a:lnTo>
                    <a:pt x="441617" y="1302778"/>
                  </a:lnTo>
                  <a:lnTo>
                    <a:pt x="485241" y="1316964"/>
                  </a:lnTo>
                  <a:lnTo>
                    <a:pt x="530123" y="1328204"/>
                  </a:lnTo>
                  <a:lnTo>
                    <a:pt x="576148" y="1336357"/>
                  </a:lnTo>
                  <a:lnTo>
                    <a:pt x="623214" y="1341335"/>
                  </a:lnTo>
                  <a:lnTo>
                    <a:pt x="671182" y="1343025"/>
                  </a:lnTo>
                  <a:lnTo>
                    <a:pt x="719162" y="1341335"/>
                  </a:lnTo>
                  <a:lnTo>
                    <a:pt x="766229" y="1336357"/>
                  </a:lnTo>
                  <a:lnTo>
                    <a:pt x="812266" y="1328204"/>
                  </a:lnTo>
                  <a:lnTo>
                    <a:pt x="857173" y="1316964"/>
                  </a:lnTo>
                  <a:lnTo>
                    <a:pt x="900823" y="1302778"/>
                  </a:lnTo>
                  <a:lnTo>
                    <a:pt x="943114" y="1285760"/>
                  </a:lnTo>
                  <a:lnTo>
                    <a:pt x="983932" y="1265999"/>
                  </a:lnTo>
                  <a:lnTo>
                    <a:pt x="1023150" y="1243634"/>
                  </a:lnTo>
                  <a:lnTo>
                    <a:pt x="1060665" y="1218768"/>
                  </a:lnTo>
                  <a:lnTo>
                    <a:pt x="1073810" y="1208722"/>
                  </a:lnTo>
                  <a:lnTo>
                    <a:pt x="1096352" y="1191514"/>
                  </a:lnTo>
                  <a:lnTo>
                    <a:pt x="1130109" y="1161986"/>
                  </a:lnTo>
                  <a:lnTo>
                    <a:pt x="1161821" y="1130287"/>
                  </a:lnTo>
                  <a:lnTo>
                    <a:pt x="1191374" y="1096556"/>
                  </a:lnTo>
                  <a:lnTo>
                    <a:pt x="1218653" y="1060881"/>
                  </a:lnTo>
                  <a:lnTo>
                    <a:pt x="1243545" y="1023391"/>
                  </a:lnTo>
                  <a:lnTo>
                    <a:pt x="1265936" y="984186"/>
                  </a:lnTo>
                  <a:lnTo>
                    <a:pt x="1285709" y="943394"/>
                  </a:lnTo>
                  <a:lnTo>
                    <a:pt x="1302740" y="901115"/>
                  </a:lnTo>
                  <a:lnTo>
                    <a:pt x="1316939" y="857478"/>
                  </a:lnTo>
                  <a:lnTo>
                    <a:pt x="1328191" y="812584"/>
                  </a:lnTo>
                  <a:lnTo>
                    <a:pt x="1336357" y="766546"/>
                  </a:lnTo>
                  <a:lnTo>
                    <a:pt x="1341335" y="719493"/>
                  </a:lnTo>
                  <a:lnTo>
                    <a:pt x="1343025" y="671512"/>
                  </a:lnTo>
                  <a:close/>
                </a:path>
                <a:path w="4665980" h="1343025">
                  <a:moveTo>
                    <a:pt x="4524692" y="678154"/>
                  </a:moveTo>
                  <a:lnTo>
                    <a:pt x="4516882" y="629881"/>
                  </a:lnTo>
                  <a:lnTo>
                    <a:pt x="4505858" y="608596"/>
                  </a:lnTo>
                  <a:lnTo>
                    <a:pt x="4495152" y="587921"/>
                  </a:lnTo>
                  <a:lnTo>
                    <a:pt x="4462919" y="555688"/>
                  </a:lnTo>
                  <a:lnTo>
                    <a:pt x="4462919" y="633056"/>
                  </a:lnTo>
                  <a:lnTo>
                    <a:pt x="4363936" y="751840"/>
                  </a:lnTo>
                  <a:lnTo>
                    <a:pt x="4358932" y="754316"/>
                  </a:lnTo>
                  <a:lnTo>
                    <a:pt x="4353280" y="754583"/>
                  </a:lnTo>
                  <a:lnTo>
                    <a:pt x="4347642" y="754583"/>
                  </a:lnTo>
                  <a:lnTo>
                    <a:pt x="4342790" y="752576"/>
                  </a:lnTo>
                  <a:lnTo>
                    <a:pt x="4300969" y="710768"/>
                  </a:lnTo>
                  <a:lnTo>
                    <a:pt x="4327995" y="683755"/>
                  </a:lnTo>
                  <a:lnTo>
                    <a:pt x="4351426" y="707174"/>
                  </a:lnTo>
                  <a:lnTo>
                    <a:pt x="4370946" y="683755"/>
                  </a:lnTo>
                  <a:lnTo>
                    <a:pt x="4433570" y="608596"/>
                  </a:lnTo>
                  <a:lnTo>
                    <a:pt x="4462919" y="633056"/>
                  </a:lnTo>
                  <a:lnTo>
                    <a:pt x="4462919" y="555688"/>
                  </a:lnTo>
                  <a:lnTo>
                    <a:pt x="4462043" y="554812"/>
                  </a:lnTo>
                  <a:lnTo>
                    <a:pt x="4420082" y="533082"/>
                  </a:lnTo>
                  <a:lnTo>
                    <a:pt x="4371810" y="525272"/>
                  </a:lnTo>
                  <a:lnTo>
                    <a:pt x="4323550" y="533082"/>
                  </a:lnTo>
                  <a:lnTo>
                    <a:pt x="4281589" y="554812"/>
                  </a:lnTo>
                  <a:lnTo>
                    <a:pt x="4248480" y="587921"/>
                  </a:lnTo>
                  <a:lnTo>
                    <a:pt x="4226750" y="629881"/>
                  </a:lnTo>
                  <a:lnTo>
                    <a:pt x="4218940" y="678154"/>
                  </a:lnTo>
                  <a:lnTo>
                    <a:pt x="4226750" y="726414"/>
                  </a:lnTo>
                  <a:lnTo>
                    <a:pt x="4248480" y="768375"/>
                  </a:lnTo>
                  <a:lnTo>
                    <a:pt x="4281589" y="801484"/>
                  </a:lnTo>
                  <a:lnTo>
                    <a:pt x="4323550" y="823214"/>
                  </a:lnTo>
                  <a:lnTo>
                    <a:pt x="4371810" y="831024"/>
                  </a:lnTo>
                  <a:lnTo>
                    <a:pt x="4420082" y="823214"/>
                  </a:lnTo>
                  <a:lnTo>
                    <a:pt x="4462043" y="801484"/>
                  </a:lnTo>
                  <a:lnTo>
                    <a:pt x="4495152" y="768375"/>
                  </a:lnTo>
                  <a:lnTo>
                    <a:pt x="4502289" y="754583"/>
                  </a:lnTo>
                  <a:lnTo>
                    <a:pt x="4516882" y="726414"/>
                  </a:lnTo>
                  <a:lnTo>
                    <a:pt x="4524692" y="678154"/>
                  </a:lnTo>
                  <a:close/>
                </a:path>
                <a:path w="4665980" h="1343025">
                  <a:moveTo>
                    <a:pt x="4665980" y="496252"/>
                  </a:moveTo>
                  <a:lnTo>
                    <a:pt x="4662119" y="489026"/>
                  </a:lnTo>
                  <a:lnTo>
                    <a:pt x="4658550" y="487057"/>
                  </a:lnTo>
                  <a:lnTo>
                    <a:pt x="4562907" y="434479"/>
                  </a:lnTo>
                  <a:lnTo>
                    <a:pt x="4562907" y="678154"/>
                  </a:lnTo>
                  <a:lnTo>
                    <a:pt x="4557852" y="721918"/>
                  </a:lnTo>
                  <a:lnTo>
                    <a:pt x="4543450" y="762114"/>
                  </a:lnTo>
                  <a:lnTo>
                    <a:pt x="4520870" y="797598"/>
                  </a:lnTo>
                  <a:lnTo>
                    <a:pt x="4491266" y="827214"/>
                  </a:lnTo>
                  <a:lnTo>
                    <a:pt x="4455782" y="849795"/>
                  </a:lnTo>
                  <a:lnTo>
                    <a:pt x="4415574" y="864184"/>
                  </a:lnTo>
                  <a:lnTo>
                    <a:pt x="4371810" y="869238"/>
                  </a:lnTo>
                  <a:lnTo>
                    <a:pt x="4328045" y="864184"/>
                  </a:lnTo>
                  <a:lnTo>
                    <a:pt x="4287850" y="849795"/>
                  </a:lnTo>
                  <a:lnTo>
                    <a:pt x="4252366" y="827214"/>
                  </a:lnTo>
                  <a:lnTo>
                    <a:pt x="4222750" y="797598"/>
                  </a:lnTo>
                  <a:lnTo>
                    <a:pt x="4200169" y="762114"/>
                  </a:lnTo>
                  <a:lnTo>
                    <a:pt x="4185780" y="721918"/>
                  </a:lnTo>
                  <a:lnTo>
                    <a:pt x="4180725" y="678154"/>
                  </a:lnTo>
                  <a:lnTo>
                    <a:pt x="4185780" y="634390"/>
                  </a:lnTo>
                  <a:lnTo>
                    <a:pt x="4200169" y="594182"/>
                  </a:lnTo>
                  <a:lnTo>
                    <a:pt x="4222750" y="558698"/>
                  </a:lnTo>
                  <a:lnTo>
                    <a:pt x="4252366" y="529094"/>
                  </a:lnTo>
                  <a:lnTo>
                    <a:pt x="4287850" y="506514"/>
                  </a:lnTo>
                  <a:lnTo>
                    <a:pt x="4328045" y="492112"/>
                  </a:lnTo>
                  <a:lnTo>
                    <a:pt x="4371810" y="487057"/>
                  </a:lnTo>
                  <a:lnTo>
                    <a:pt x="4415574" y="492112"/>
                  </a:lnTo>
                  <a:lnTo>
                    <a:pt x="4455782" y="506514"/>
                  </a:lnTo>
                  <a:lnTo>
                    <a:pt x="4491266" y="529094"/>
                  </a:lnTo>
                  <a:lnTo>
                    <a:pt x="4520870" y="558698"/>
                  </a:lnTo>
                  <a:lnTo>
                    <a:pt x="4543450" y="594182"/>
                  </a:lnTo>
                  <a:lnTo>
                    <a:pt x="4557852" y="634390"/>
                  </a:lnTo>
                  <a:lnTo>
                    <a:pt x="4562907" y="678154"/>
                  </a:lnTo>
                  <a:lnTo>
                    <a:pt x="4562907" y="434479"/>
                  </a:lnTo>
                  <a:lnTo>
                    <a:pt x="4375289" y="331304"/>
                  </a:lnTo>
                  <a:lnTo>
                    <a:pt x="4368330" y="331304"/>
                  </a:lnTo>
                  <a:lnTo>
                    <a:pt x="4081500" y="489026"/>
                  </a:lnTo>
                  <a:lnTo>
                    <a:pt x="4077639" y="496252"/>
                  </a:lnTo>
                  <a:lnTo>
                    <a:pt x="4078313" y="503783"/>
                  </a:lnTo>
                  <a:lnTo>
                    <a:pt x="4094708" y="692238"/>
                  </a:lnTo>
                  <a:lnTo>
                    <a:pt x="4102417" y="739825"/>
                  </a:lnTo>
                  <a:lnTo>
                    <a:pt x="4116895" y="785126"/>
                  </a:lnTo>
                  <a:lnTo>
                    <a:pt x="4137749" y="827493"/>
                  </a:lnTo>
                  <a:lnTo>
                    <a:pt x="4164634" y="866317"/>
                  </a:lnTo>
                  <a:lnTo>
                    <a:pt x="4197159" y="900988"/>
                  </a:lnTo>
                  <a:lnTo>
                    <a:pt x="4234980" y="930871"/>
                  </a:lnTo>
                  <a:lnTo>
                    <a:pt x="4364355" y="1018336"/>
                  </a:lnTo>
                  <a:lnTo>
                    <a:pt x="4368101" y="1019429"/>
                  </a:lnTo>
                  <a:lnTo>
                    <a:pt x="4375556" y="1019429"/>
                  </a:lnTo>
                  <a:lnTo>
                    <a:pt x="4379303" y="1018336"/>
                  </a:lnTo>
                  <a:lnTo>
                    <a:pt x="4508627" y="930897"/>
                  </a:lnTo>
                  <a:lnTo>
                    <a:pt x="4546473" y="901001"/>
                  </a:lnTo>
                  <a:lnTo>
                    <a:pt x="4576280" y="869238"/>
                  </a:lnTo>
                  <a:lnTo>
                    <a:pt x="4579023" y="866330"/>
                  </a:lnTo>
                  <a:lnTo>
                    <a:pt x="4605909" y="827493"/>
                  </a:lnTo>
                  <a:lnTo>
                    <a:pt x="4626762" y="785126"/>
                  </a:lnTo>
                  <a:lnTo>
                    <a:pt x="4641227" y="739825"/>
                  </a:lnTo>
                  <a:lnTo>
                    <a:pt x="4648949" y="692238"/>
                  </a:lnTo>
                  <a:lnTo>
                    <a:pt x="4665345" y="503783"/>
                  </a:lnTo>
                  <a:lnTo>
                    <a:pt x="4665980" y="4962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577840">
              <a:lnSpc>
                <a:spcPct val="100000"/>
              </a:lnSpc>
              <a:spcBef>
                <a:spcPts val="100"/>
              </a:spcBef>
            </a:pPr>
            <a:r>
              <a:rPr spc="-25" dirty="0">
                <a:latin typeface="Tahoma"/>
                <a:cs typeface="Tahoma"/>
              </a:rPr>
              <a:t>PROBLEMS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12293082" y="2705337"/>
            <a:ext cx="3656329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dirty="0">
                <a:solidFill>
                  <a:srgbClr val="181817"/>
                </a:solidFill>
                <a:latin typeface="Tahoma"/>
                <a:cs typeface="Tahoma"/>
              </a:rPr>
              <a:t>COST</a:t>
            </a:r>
            <a:r>
              <a:rPr sz="2600" spc="-204" dirty="0">
                <a:solidFill>
                  <a:srgbClr val="181817"/>
                </a:solidFill>
                <a:latin typeface="Tahoma"/>
                <a:cs typeface="Tahoma"/>
              </a:rPr>
              <a:t> </a:t>
            </a:r>
            <a:r>
              <a:rPr sz="2600" spc="-55" dirty="0">
                <a:solidFill>
                  <a:srgbClr val="181817"/>
                </a:solidFill>
                <a:latin typeface="Tahoma"/>
                <a:cs typeface="Tahoma"/>
              </a:rPr>
              <a:t>COMPETITIVENESS</a:t>
            </a:r>
            <a:endParaRPr sz="2600">
              <a:latin typeface="Tahoma"/>
              <a:cs typeface="Tahom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173305" y="2705337"/>
            <a:ext cx="284099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-45" dirty="0">
                <a:solidFill>
                  <a:srgbClr val="181817"/>
                </a:solidFill>
                <a:latin typeface="Tahoma"/>
                <a:cs typeface="Tahoma"/>
              </a:rPr>
              <a:t>QUALITY</a:t>
            </a:r>
            <a:r>
              <a:rPr sz="2600" spc="-170" dirty="0">
                <a:solidFill>
                  <a:srgbClr val="181817"/>
                </a:solidFill>
                <a:latin typeface="Tahoma"/>
                <a:cs typeface="Tahoma"/>
              </a:rPr>
              <a:t> </a:t>
            </a:r>
            <a:r>
              <a:rPr sz="2600" spc="-10" dirty="0">
                <a:solidFill>
                  <a:srgbClr val="181817"/>
                </a:solidFill>
                <a:latin typeface="Tahoma"/>
                <a:cs typeface="Tahoma"/>
              </a:rPr>
              <a:t>CONTROL</a:t>
            </a:r>
            <a:endParaRPr sz="2600">
              <a:latin typeface="Tahoma"/>
              <a:cs typeface="Tahom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2293082" y="6475310"/>
            <a:ext cx="213677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-10" dirty="0">
                <a:solidFill>
                  <a:srgbClr val="181817"/>
                </a:solidFill>
                <a:latin typeface="Tahoma"/>
                <a:cs typeface="Tahoma"/>
              </a:rPr>
              <a:t>COMPLEXCITY</a:t>
            </a:r>
            <a:endParaRPr sz="2600">
              <a:latin typeface="Tahoma"/>
              <a:cs typeface="Tahom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938877" y="6475310"/>
            <a:ext cx="207518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-10" dirty="0">
                <a:solidFill>
                  <a:srgbClr val="181817"/>
                </a:solidFill>
                <a:latin typeface="Tahoma"/>
                <a:cs typeface="Tahoma"/>
              </a:rPr>
              <a:t>TECHNOLOGY</a:t>
            </a:r>
            <a:endParaRPr sz="2600">
              <a:latin typeface="Tahoma"/>
              <a:cs typeface="Tahom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2293082" y="3546514"/>
            <a:ext cx="3375660" cy="1035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500"/>
              </a:lnSpc>
              <a:spcBef>
                <a:spcPts val="100"/>
              </a:spcBef>
            </a:pPr>
            <a:r>
              <a:rPr sz="2500" spc="85" dirty="0">
                <a:solidFill>
                  <a:srgbClr val="181817"/>
                </a:solidFill>
                <a:latin typeface="Tahoma"/>
                <a:cs typeface="Tahoma"/>
              </a:rPr>
              <a:t>Limited</a:t>
            </a:r>
            <a:r>
              <a:rPr sz="2500" spc="-105" dirty="0">
                <a:solidFill>
                  <a:srgbClr val="181817"/>
                </a:solidFill>
                <a:latin typeface="Tahoma"/>
                <a:cs typeface="Tahoma"/>
              </a:rPr>
              <a:t> </a:t>
            </a:r>
            <a:r>
              <a:rPr sz="2500" spc="150" dirty="0">
                <a:solidFill>
                  <a:srgbClr val="181817"/>
                </a:solidFill>
                <a:latin typeface="Tahoma"/>
                <a:cs typeface="Tahoma"/>
              </a:rPr>
              <a:t>cost</a:t>
            </a:r>
            <a:r>
              <a:rPr sz="2500" spc="-100" dirty="0">
                <a:solidFill>
                  <a:srgbClr val="181817"/>
                </a:solidFill>
                <a:latin typeface="Tahoma"/>
                <a:cs typeface="Tahoma"/>
              </a:rPr>
              <a:t> </a:t>
            </a:r>
            <a:r>
              <a:rPr sz="2500" spc="80" dirty="0">
                <a:solidFill>
                  <a:srgbClr val="181817"/>
                </a:solidFill>
                <a:latin typeface="Tahoma"/>
                <a:cs typeface="Tahoma"/>
              </a:rPr>
              <a:t>reduction </a:t>
            </a:r>
            <a:r>
              <a:rPr sz="2500" spc="95" dirty="0">
                <a:solidFill>
                  <a:srgbClr val="181817"/>
                </a:solidFill>
                <a:latin typeface="Tahoma"/>
                <a:cs typeface="Tahoma"/>
              </a:rPr>
              <a:t>options</a:t>
            </a:r>
            <a:r>
              <a:rPr sz="2500" spc="-50" dirty="0">
                <a:solidFill>
                  <a:srgbClr val="181817"/>
                </a:solidFill>
                <a:latin typeface="Tahoma"/>
                <a:cs typeface="Tahoma"/>
              </a:rPr>
              <a:t> </a:t>
            </a:r>
            <a:r>
              <a:rPr sz="2500" dirty="0">
                <a:solidFill>
                  <a:srgbClr val="181817"/>
                </a:solidFill>
                <a:latin typeface="Tahoma"/>
                <a:cs typeface="Tahoma"/>
              </a:rPr>
              <a:t>for</a:t>
            </a:r>
            <a:r>
              <a:rPr sz="2500" spc="-50" dirty="0">
                <a:solidFill>
                  <a:srgbClr val="181817"/>
                </a:solidFill>
                <a:latin typeface="Tahoma"/>
                <a:cs typeface="Tahoma"/>
              </a:rPr>
              <a:t> </a:t>
            </a:r>
            <a:r>
              <a:rPr sz="2500" spc="55" dirty="0">
                <a:solidFill>
                  <a:srgbClr val="181817"/>
                </a:solidFill>
                <a:latin typeface="Tahoma"/>
                <a:cs typeface="Tahoma"/>
              </a:rPr>
              <a:t>customers.</a:t>
            </a:r>
            <a:endParaRPr sz="2500">
              <a:latin typeface="Tahoma"/>
              <a:cs typeface="Tahom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867035" y="3546514"/>
            <a:ext cx="4147185" cy="153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17195" algn="r">
              <a:lnSpc>
                <a:spcPct val="132500"/>
              </a:lnSpc>
              <a:spcBef>
                <a:spcPts val="100"/>
              </a:spcBef>
            </a:pPr>
            <a:r>
              <a:rPr sz="2500" spc="85" dirty="0">
                <a:solidFill>
                  <a:srgbClr val="181817"/>
                </a:solidFill>
                <a:latin typeface="Tahoma"/>
                <a:cs typeface="Tahoma"/>
              </a:rPr>
              <a:t>Lack</a:t>
            </a:r>
            <a:r>
              <a:rPr sz="2500" spc="-110" dirty="0">
                <a:solidFill>
                  <a:srgbClr val="181817"/>
                </a:solidFill>
                <a:latin typeface="Tahoma"/>
                <a:cs typeface="Tahoma"/>
              </a:rPr>
              <a:t> </a:t>
            </a:r>
            <a:r>
              <a:rPr sz="2500" spc="65" dirty="0">
                <a:solidFill>
                  <a:srgbClr val="181817"/>
                </a:solidFill>
                <a:latin typeface="Tahoma"/>
                <a:cs typeface="Tahoma"/>
              </a:rPr>
              <a:t>of</a:t>
            </a:r>
            <a:r>
              <a:rPr sz="2500" spc="-105" dirty="0">
                <a:solidFill>
                  <a:srgbClr val="181817"/>
                </a:solidFill>
                <a:latin typeface="Tahoma"/>
                <a:cs typeface="Tahoma"/>
              </a:rPr>
              <a:t> </a:t>
            </a:r>
            <a:r>
              <a:rPr sz="2500" spc="45" dirty="0">
                <a:solidFill>
                  <a:srgbClr val="181817"/>
                </a:solidFill>
                <a:latin typeface="Tahoma"/>
                <a:cs typeface="Tahoma"/>
              </a:rPr>
              <a:t>reliable</a:t>
            </a:r>
            <a:r>
              <a:rPr sz="2500" spc="-110" dirty="0">
                <a:solidFill>
                  <a:srgbClr val="181817"/>
                </a:solidFill>
                <a:latin typeface="Tahoma"/>
                <a:cs typeface="Tahoma"/>
              </a:rPr>
              <a:t> </a:t>
            </a:r>
            <a:r>
              <a:rPr sz="2500" spc="75" dirty="0">
                <a:solidFill>
                  <a:srgbClr val="181817"/>
                </a:solidFill>
                <a:latin typeface="Tahoma"/>
                <a:cs typeface="Tahoma"/>
              </a:rPr>
              <a:t>and</a:t>
            </a:r>
            <a:r>
              <a:rPr sz="2500" spc="-105" dirty="0">
                <a:solidFill>
                  <a:srgbClr val="181817"/>
                </a:solidFill>
                <a:latin typeface="Tahoma"/>
                <a:cs typeface="Tahoma"/>
              </a:rPr>
              <a:t> </a:t>
            </a:r>
            <a:r>
              <a:rPr sz="2500" spc="70" dirty="0">
                <a:solidFill>
                  <a:srgbClr val="181817"/>
                </a:solidFill>
                <a:latin typeface="Tahoma"/>
                <a:cs typeface="Tahoma"/>
              </a:rPr>
              <a:t>high- </a:t>
            </a:r>
            <a:r>
              <a:rPr sz="2500" spc="65" dirty="0">
                <a:solidFill>
                  <a:srgbClr val="181817"/>
                </a:solidFill>
                <a:latin typeface="Tahoma"/>
                <a:cs typeface="Tahoma"/>
              </a:rPr>
              <a:t>quality</a:t>
            </a:r>
            <a:r>
              <a:rPr sz="2500" spc="15" dirty="0">
                <a:solidFill>
                  <a:srgbClr val="181817"/>
                </a:solidFill>
                <a:latin typeface="Tahoma"/>
                <a:cs typeface="Tahoma"/>
              </a:rPr>
              <a:t> </a:t>
            </a:r>
            <a:r>
              <a:rPr sz="2500" dirty="0">
                <a:solidFill>
                  <a:srgbClr val="181817"/>
                </a:solidFill>
                <a:latin typeface="Tahoma"/>
                <a:cs typeface="Tahoma"/>
              </a:rPr>
              <a:t>engineering</a:t>
            </a:r>
            <a:r>
              <a:rPr sz="2500" spc="20" dirty="0">
                <a:solidFill>
                  <a:srgbClr val="181817"/>
                </a:solidFill>
                <a:latin typeface="Tahoma"/>
                <a:cs typeface="Tahoma"/>
              </a:rPr>
              <a:t> </a:t>
            </a:r>
            <a:r>
              <a:rPr sz="2500" spc="95" dirty="0">
                <a:solidFill>
                  <a:srgbClr val="181817"/>
                </a:solidFill>
                <a:latin typeface="Tahoma"/>
                <a:cs typeface="Tahoma"/>
              </a:rPr>
              <a:t>goods</a:t>
            </a:r>
            <a:r>
              <a:rPr sz="2500" spc="20" dirty="0">
                <a:solidFill>
                  <a:srgbClr val="181817"/>
                </a:solidFill>
                <a:latin typeface="Tahoma"/>
                <a:cs typeface="Tahoma"/>
              </a:rPr>
              <a:t> </a:t>
            </a:r>
            <a:r>
              <a:rPr sz="2500" spc="-25" dirty="0">
                <a:solidFill>
                  <a:srgbClr val="181817"/>
                </a:solidFill>
                <a:latin typeface="Tahoma"/>
                <a:cs typeface="Tahoma"/>
              </a:rPr>
              <a:t>in</a:t>
            </a:r>
            <a:endParaRPr sz="2500">
              <a:latin typeface="Tahoma"/>
              <a:cs typeface="Tahoma"/>
            </a:endParaRPr>
          </a:p>
          <a:p>
            <a:pPr marR="5080" algn="r">
              <a:lnSpc>
                <a:spcPct val="100000"/>
              </a:lnSpc>
              <a:spcBef>
                <a:spcPts val="975"/>
              </a:spcBef>
            </a:pPr>
            <a:r>
              <a:rPr sz="2500" spc="80" dirty="0">
                <a:solidFill>
                  <a:srgbClr val="181817"/>
                </a:solidFill>
                <a:latin typeface="Tahoma"/>
                <a:cs typeface="Tahoma"/>
              </a:rPr>
              <a:t>the</a:t>
            </a:r>
            <a:r>
              <a:rPr sz="2500" spc="-114" dirty="0">
                <a:solidFill>
                  <a:srgbClr val="181817"/>
                </a:solidFill>
                <a:latin typeface="Tahoma"/>
                <a:cs typeface="Tahoma"/>
              </a:rPr>
              <a:t> </a:t>
            </a:r>
            <a:r>
              <a:rPr sz="2500" spc="-10" dirty="0">
                <a:solidFill>
                  <a:srgbClr val="181817"/>
                </a:solidFill>
                <a:latin typeface="Tahoma"/>
                <a:cs typeface="Tahoma"/>
              </a:rPr>
              <a:t>market.</a:t>
            </a:r>
            <a:endParaRPr sz="2500">
              <a:latin typeface="Tahoma"/>
              <a:cs typeface="Tahom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2293082" y="7459171"/>
            <a:ext cx="4899025" cy="153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500"/>
              </a:lnSpc>
              <a:spcBef>
                <a:spcPts val="100"/>
              </a:spcBef>
            </a:pPr>
            <a:r>
              <a:rPr sz="2500" dirty="0">
                <a:solidFill>
                  <a:srgbClr val="181817"/>
                </a:solidFill>
                <a:latin typeface="Tahoma"/>
                <a:cs typeface="Tahoma"/>
              </a:rPr>
              <a:t>Insufficient</a:t>
            </a:r>
            <a:r>
              <a:rPr sz="2500" spc="55" dirty="0">
                <a:solidFill>
                  <a:srgbClr val="181817"/>
                </a:solidFill>
                <a:latin typeface="Tahoma"/>
                <a:cs typeface="Tahoma"/>
              </a:rPr>
              <a:t> </a:t>
            </a:r>
            <a:r>
              <a:rPr sz="2500" spc="70" dirty="0">
                <a:solidFill>
                  <a:srgbClr val="181817"/>
                </a:solidFill>
                <a:latin typeface="Tahoma"/>
                <a:cs typeface="Tahoma"/>
              </a:rPr>
              <a:t>solutions</a:t>
            </a:r>
            <a:r>
              <a:rPr sz="2500" spc="60" dirty="0">
                <a:solidFill>
                  <a:srgbClr val="181817"/>
                </a:solidFill>
                <a:latin typeface="Tahoma"/>
                <a:cs typeface="Tahoma"/>
              </a:rPr>
              <a:t> </a:t>
            </a:r>
            <a:r>
              <a:rPr sz="2500" dirty="0">
                <a:solidFill>
                  <a:srgbClr val="181817"/>
                </a:solidFill>
                <a:latin typeface="Tahoma"/>
                <a:cs typeface="Tahoma"/>
              </a:rPr>
              <a:t>for</a:t>
            </a:r>
            <a:r>
              <a:rPr sz="2500" spc="60" dirty="0">
                <a:solidFill>
                  <a:srgbClr val="181817"/>
                </a:solidFill>
                <a:latin typeface="Tahoma"/>
                <a:cs typeface="Tahoma"/>
              </a:rPr>
              <a:t> </a:t>
            </a:r>
            <a:r>
              <a:rPr sz="2500" spc="95" dirty="0">
                <a:solidFill>
                  <a:srgbClr val="181817"/>
                </a:solidFill>
                <a:latin typeface="Tahoma"/>
                <a:cs typeface="Tahoma"/>
              </a:rPr>
              <a:t>complex </a:t>
            </a:r>
            <a:r>
              <a:rPr sz="2500" dirty="0">
                <a:solidFill>
                  <a:srgbClr val="181817"/>
                </a:solidFill>
                <a:latin typeface="Tahoma"/>
                <a:cs typeface="Tahoma"/>
              </a:rPr>
              <a:t>engineering</a:t>
            </a:r>
            <a:r>
              <a:rPr sz="2500" spc="245" dirty="0">
                <a:solidFill>
                  <a:srgbClr val="181817"/>
                </a:solidFill>
                <a:latin typeface="Tahoma"/>
                <a:cs typeface="Tahoma"/>
              </a:rPr>
              <a:t> </a:t>
            </a:r>
            <a:r>
              <a:rPr sz="2500" spc="110" dirty="0">
                <a:solidFill>
                  <a:srgbClr val="181817"/>
                </a:solidFill>
                <a:latin typeface="Tahoma"/>
                <a:cs typeface="Tahoma"/>
              </a:rPr>
              <a:t>product </a:t>
            </a:r>
            <a:r>
              <a:rPr sz="2500" spc="50" dirty="0">
                <a:solidFill>
                  <a:srgbClr val="181817"/>
                </a:solidFill>
                <a:latin typeface="Tahoma"/>
                <a:cs typeface="Tahoma"/>
              </a:rPr>
              <a:t>development.</a:t>
            </a:r>
            <a:endParaRPr sz="2500">
              <a:latin typeface="Tahoma"/>
              <a:cs typeface="Tahom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330654" y="7459171"/>
            <a:ext cx="3690620" cy="153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90220" algn="r">
              <a:lnSpc>
                <a:spcPct val="132500"/>
              </a:lnSpc>
              <a:spcBef>
                <a:spcPts val="100"/>
              </a:spcBef>
            </a:pPr>
            <a:r>
              <a:rPr sz="2500" dirty="0">
                <a:solidFill>
                  <a:srgbClr val="181817"/>
                </a:solidFill>
                <a:latin typeface="Tahoma"/>
                <a:cs typeface="Tahoma"/>
              </a:rPr>
              <a:t>Inadequate</a:t>
            </a:r>
            <a:r>
              <a:rPr sz="2500" spc="100" dirty="0">
                <a:solidFill>
                  <a:srgbClr val="181817"/>
                </a:solidFill>
                <a:latin typeface="Tahoma"/>
                <a:cs typeface="Tahoma"/>
              </a:rPr>
              <a:t> </a:t>
            </a:r>
            <a:r>
              <a:rPr sz="2500" spc="150" dirty="0">
                <a:solidFill>
                  <a:srgbClr val="181817"/>
                </a:solidFill>
                <a:latin typeface="Tahoma"/>
                <a:cs typeface="Tahoma"/>
              </a:rPr>
              <a:t>access</a:t>
            </a:r>
            <a:r>
              <a:rPr sz="2500" spc="100" dirty="0">
                <a:solidFill>
                  <a:srgbClr val="181817"/>
                </a:solidFill>
                <a:latin typeface="Tahoma"/>
                <a:cs typeface="Tahoma"/>
              </a:rPr>
              <a:t> </a:t>
            </a:r>
            <a:r>
              <a:rPr sz="2500" spc="85" dirty="0">
                <a:solidFill>
                  <a:srgbClr val="181817"/>
                </a:solidFill>
                <a:latin typeface="Tahoma"/>
                <a:cs typeface="Tahoma"/>
              </a:rPr>
              <a:t>to </a:t>
            </a:r>
            <a:r>
              <a:rPr sz="2500" spc="105" dirty="0">
                <a:solidFill>
                  <a:srgbClr val="181817"/>
                </a:solidFill>
                <a:latin typeface="Tahoma"/>
                <a:cs typeface="Tahoma"/>
              </a:rPr>
              <a:t>advanced</a:t>
            </a:r>
            <a:r>
              <a:rPr sz="2500" spc="-110" dirty="0">
                <a:solidFill>
                  <a:srgbClr val="181817"/>
                </a:solidFill>
                <a:latin typeface="Tahoma"/>
                <a:cs typeface="Tahoma"/>
              </a:rPr>
              <a:t> </a:t>
            </a:r>
            <a:r>
              <a:rPr sz="2500" spc="40" dirty="0">
                <a:solidFill>
                  <a:srgbClr val="181817"/>
                </a:solidFill>
                <a:latin typeface="Tahoma"/>
                <a:cs typeface="Tahoma"/>
              </a:rPr>
              <a:t>manufacturing</a:t>
            </a:r>
            <a:endParaRPr sz="2500">
              <a:latin typeface="Tahoma"/>
              <a:cs typeface="Tahoma"/>
            </a:endParaRPr>
          </a:p>
          <a:p>
            <a:pPr marR="5080" algn="r">
              <a:lnSpc>
                <a:spcPct val="100000"/>
              </a:lnSpc>
              <a:spcBef>
                <a:spcPts val="975"/>
              </a:spcBef>
            </a:pPr>
            <a:r>
              <a:rPr sz="2500" spc="40" dirty="0">
                <a:solidFill>
                  <a:srgbClr val="181817"/>
                </a:solidFill>
                <a:latin typeface="Tahoma"/>
                <a:cs typeface="Tahoma"/>
              </a:rPr>
              <a:t>technologies.</a:t>
            </a:r>
            <a:endParaRPr sz="2500">
              <a:latin typeface="Tahoma"/>
              <a:cs typeface="Tahoma"/>
            </a:endParaRPr>
          </a:p>
        </p:txBody>
      </p:sp>
      <p:pic>
        <p:nvPicPr>
          <p:cNvPr id="33" name="object 33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303503" y="225207"/>
            <a:ext cx="2076449" cy="100012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259805" y="0"/>
            <a:ext cx="7028815" cy="10287000"/>
            <a:chOff x="11259805" y="0"/>
            <a:chExt cx="7028815" cy="10287000"/>
          </a:xfrm>
        </p:grpSpPr>
        <p:sp>
          <p:nvSpPr>
            <p:cNvPr id="3" name="object 3"/>
            <p:cNvSpPr/>
            <p:nvPr/>
          </p:nvSpPr>
          <p:spPr>
            <a:xfrm>
              <a:off x="11259805" y="8916710"/>
              <a:ext cx="4247515" cy="1370330"/>
            </a:xfrm>
            <a:custGeom>
              <a:avLst/>
              <a:gdLst/>
              <a:ahLst/>
              <a:cxnLst/>
              <a:rect l="l" t="t" r="r" b="b"/>
              <a:pathLst>
                <a:path w="4247515" h="1370329">
                  <a:moveTo>
                    <a:pt x="4247520" y="1370289"/>
                  </a:moveTo>
                  <a:lnTo>
                    <a:pt x="0" y="1370289"/>
                  </a:lnTo>
                  <a:lnTo>
                    <a:pt x="2123749" y="0"/>
                  </a:lnTo>
                  <a:lnTo>
                    <a:pt x="4247520" y="1370289"/>
                  </a:lnTo>
                  <a:close/>
                </a:path>
              </a:pathLst>
            </a:custGeom>
            <a:solidFill>
              <a:srgbClr val="FD00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929310" y="225219"/>
              <a:ext cx="4358689" cy="1006178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2137809" y="11"/>
              <a:ext cx="5903595" cy="10287000"/>
            </a:xfrm>
            <a:custGeom>
              <a:avLst/>
              <a:gdLst/>
              <a:ahLst/>
              <a:cxnLst/>
              <a:rect l="l" t="t" r="r" b="b"/>
              <a:pathLst>
                <a:path w="5903594" h="10287000">
                  <a:moveTo>
                    <a:pt x="3481324" y="4115854"/>
                  </a:moveTo>
                  <a:lnTo>
                    <a:pt x="12" y="6559702"/>
                  </a:lnTo>
                  <a:lnTo>
                    <a:pt x="1415122" y="10286987"/>
                  </a:lnTo>
                  <a:lnTo>
                    <a:pt x="1586306" y="10286987"/>
                  </a:lnTo>
                  <a:lnTo>
                    <a:pt x="3481324" y="4115854"/>
                  </a:lnTo>
                  <a:close/>
                </a:path>
                <a:path w="5903594" h="10287000">
                  <a:moveTo>
                    <a:pt x="5903379" y="0"/>
                  </a:moveTo>
                  <a:lnTo>
                    <a:pt x="1647380" y="0"/>
                  </a:lnTo>
                  <a:lnTo>
                    <a:pt x="3775354" y="2533142"/>
                  </a:lnTo>
                  <a:lnTo>
                    <a:pt x="5903379" y="0"/>
                  </a:lnTo>
                  <a:close/>
                </a:path>
              </a:pathLst>
            </a:custGeom>
            <a:solidFill>
              <a:srgbClr val="0072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372655" y="0"/>
              <a:ext cx="2672128" cy="271963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763703" y="8830624"/>
              <a:ext cx="789174" cy="145637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2071210" y="120039"/>
              <a:ext cx="5803900" cy="6687184"/>
            </a:xfrm>
            <a:custGeom>
              <a:avLst/>
              <a:gdLst/>
              <a:ahLst/>
              <a:cxnLst/>
              <a:rect l="l" t="t" r="r" b="b"/>
              <a:pathLst>
                <a:path w="5803900" h="6687184">
                  <a:moveTo>
                    <a:pt x="5803430" y="0"/>
                  </a:moveTo>
                  <a:lnTo>
                    <a:pt x="54660" y="6447587"/>
                  </a:lnTo>
                  <a:lnTo>
                    <a:pt x="924115" y="5987542"/>
                  </a:lnTo>
                  <a:lnTo>
                    <a:pt x="0" y="6686918"/>
                  </a:lnTo>
                  <a:lnTo>
                    <a:pt x="3363061" y="6359830"/>
                  </a:lnTo>
                  <a:lnTo>
                    <a:pt x="4591418" y="3212122"/>
                  </a:lnTo>
                  <a:lnTo>
                    <a:pt x="4531817" y="3257232"/>
                  </a:lnTo>
                  <a:lnTo>
                    <a:pt x="5803430" y="0"/>
                  </a:lnTo>
                  <a:close/>
                </a:path>
              </a:pathLst>
            </a:custGeom>
            <a:solidFill>
              <a:srgbClr val="FD00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147178" y="6230649"/>
              <a:ext cx="3371408" cy="493083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body" idx="1"/>
          </p:nvPr>
        </p:nvSpPr>
        <p:spPr>
          <a:xfrm>
            <a:off x="1445600" y="3155935"/>
            <a:ext cx="11660800" cy="67801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31300"/>
              </a:lnSpc>
              <a:spcBef>
                <a:spcPts val="95"/>
              </a:spcBef>
            </a:pPr>
            <a:r>
              <a:rPr lang="en-US" spc="55" dirty="0" smtClean="0"/>
              <a:t>KUMAR EXPORTS                  :PRECISION MACHINE SHOP   </a:t>
            </a:r>
          </a:p>
          <a:p>
            <a:pPr marL="12700" marR="5080" algn="just">
              <a:lnSpc>
                <a:spcPct val="131300"/>
              </a:lnSpc>
              <a:spcBef>
                <a:spcPts val="95"/>
              </a:spcBef>
            </a:pPr>
            <a:r>
              <a:rPr lang="en-US" spc="55" dirty="0" smtClean="0"/>
              <a:t>C-180, PHASE –VI,                 EQUIPPED WITH CNC, HMC,     </a:t>
            </a:r>
          </a:p>
          <a:p>
            <a:pPr marL="12700" marR="5080" algn="just">
              <a:lnSpc>
                <a:spcPct val="131300"/>
              </a:lnSpc>
              <a:spcBef>
                <a:spcPts val="95"/>
              </a:spcBef>
            </a:pPr>
            <a:r>
              <a:rPr lang="en-US" spc="55" dirty="0" smtClean="0"/>
              <a:t>FOCAL POINT                        VMC  MACHINES  EQUIPPED WITH </a:t>
            </a:r>
          </a:p>
          <a:p>
            <a:pPr marL="12700" marR="5080" algn="just">
              <a:lnSpc>
                <a:spcPct val="131300"/>
              </a:lnSpc>
              <a:spcBef>
                <a:spcPts val="95"/>
              </a:spcBef>
            </a:pPr>
            <a:r>
              <a:rPr lang="en-US" spc="55" dirty="0" smtClean="0"/>
              <a:t>LUDHIANA -141 010               ALL TESTING FACILITIES</a:t>
            </a:r>
          </a:p>
          <a:p>
            <a:pPr marL="12700" marR="5080" algn="just">
              <a:lnSpc>
                <a:spcPct val="131300"/>
              </a:lnSpc>
              <a:spcBef>
                <a:spcPts val="95"/>
              </a:spcBef>
            </a:pPr>
            <a:r>
              <a:rPr lang="en-US" spc="55" dirty="0"/>
              <a:t> </a:t>
            </a:r>
            <a:r>
              <a:rPr lang="en-US" spc="55" dirty="0" smtClean="0"/>
              <a:t>                                          INCLUDING CMM –MACHINING </a:t>
            </a:r>
          </a:p>
          <a:p>
            <a:pPr marL="12700" marR="5080" algn="just">
              <a:lnSpc>
                <a:spcPct val="131300"/>
              </a:lnSpc>
              <a:spcBef>
                <a:spcPts val="95"/>
              </a:spcBef>
            </a:pPr>
            <a:r>
              <a:rPr lang="en-US" spc="55" dirty="0"/>
              <a:t> </a:t>
            </a:r>
            <a:r>
              <a:rPr lang="en-US" spc="55" dirty="0" smtClean="0"/>
              <a:t>                                          CAPACITY -700X700X700</a:t>
            </a:r>
          </a:p>
          <a:p>
            <a:pPr marL="12700" marR="5080" algn="just">
              <a:lnSpc>
                <a:spcPct val="131300"/>
              </a:lnSpc>
              <a:spcBef>
                <a:spcPts val="95"/>
              </a:spcBef>
            </a:pPr>
            <a:endParaRPr lang="en-US" spc="55" dirty="0"/>
          </a:p>
          <a:p>
            <a:pPr marL="12700" marR="5080" algn="just">
              <a:lnSpc>
                <a:spcPct val="131300"/>
              </a:lnSpc>
              <a:spcBef>
                <a:spcPts val="95"/>
              </a:spcBef>
            </a:pPr>
            <a:r>
              <a:rPr lang="en-US" spc="55" dirty="0" smtClean="0"/>
              <a:t>KUMAR EXPORTS(UNIT NO.2) : PRECISION FORGINGS </a:t>
            </a:r>
          </a:p>
          <a:p>
            <a:pPr marL="12700" marR="5080" algn="just">
              <a:lnSpc>
                <a:spcPct val="131300"/>
              </a:lnSpc>
              <a:spcBef>
                <a:spcPts val="95"/>
              </a:spcBef>
            </a:pPr>
            <a:r>
              <a:rPr lang="en-US" spc="55" dirty="0" smtClean="0"/>
              <a:t>INDUSTRIAL AREA, G.T. ROAD, CAPACITY : 1.5 KG TO 70 KG </a:t>
            </a:r>
          </a:p>
          <a:p>
            <a:pPr marL="12700" marR="5080" algn="just">
              <a:lnSpc>
                <a:spcPct val="131300"/>
              </a:lnSpc>
              <a:spcBef>
                <a:spcPts val="95"/>
              </a:spcBef>
            </a:pPr>
            <a:r>
              <a:rPr lang="en-US" spc="55" dirty="0" smtClean="0"/>
              <a:t>DORAHA</a:t>
            </a:r>
            <a:r>
              <a:rPr lang="en-US" spc="55" dirty="0" smtClean="0"/>
              <a:t> –DISTT: LUDHIANA     TESTING &amp; HEAT TREATMENT</a:t>
            </a:r>
          </a:p>
          <a:p>
            <a:pPr marL="12700" marR="5080" algn="just">
              <a:lnSpc>
                <a:spcPct val="131300"/>
              </a:lnSpc>
              <a:spcBef>
                <a:spcPts val="95"/>
              </a:spcBef>
            </a:pPr>
            <a:r>
              <a:rPr lang="en-US" spc="55" dirty="0"/>
              <a:t> </a:t>
            </a:r>
            <a:r>
              <a:rPr lang="en-US" spc="55" dirty="0" smtClean="0"/>
              <a:t>                         </a:t>
            </a:r>
            <a:r>
              <a:rPr lang="en-US" spc="55" dirty="0" smtClean="0"/>
              <a:t>                    FACILITY AVAILABLE  </a:t>
            </a:r>
            <a:endParaRPr spc="55" dirty="0"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529102" y="860456"/>
            <a:ext cx="14136479" cy="1485654"/>
          </a:xfrm>
          <a:prstGeom prst="rect">
            <a:avLst/>
          </a:prstGeom>
        </p:spPr>
        <p:txBody>
          <a:bodyPr vert="horz" wrap="square" lIns="0" tIns="404486" rIns="0" bIns="0" rtlCol="0">
            <a:spAutoFit/>
          </a:bodyPr>
          <a:lstStyle/>
          <a:p>
            <a:pPr marL="2397760">
              <a:lnSpc>
                <a:spcPct val="100000"/>
              </a:lnSpc>
              <a:spcBef>
                <a:spcPts val="100"/>
              </a:spcBef>
            </a:pPr>
            <a:r>
              <a:rPr lang="en-US" spc="-10" dirty="0" smtClean="0">
                <a:latin typeface="Tahoma"/>
                <a:cs typeface="Tahoma"/>
              </a:rPr>
              <a:t>GROUP COMPANIES </a:t>
            </a:r>
            <a:endParaRPr spc="-35" dirty="0">
              <a:latin typeface="Tahoma"/>
              <a:cs typeface="Tahoma"/>
            </a:endParaRPr>
          </a:p>
        </p:txBody>
      </p:sp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03503" y="225207"/>
            <a:ext cx="2076449" cy="100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8353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"/>
            <a:ext cx="18288000" cy="10287000"/>
            <a:chOff x="0" y="2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"/>
              <a:ext cx="18287999" cy="1028699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707222" y="2830689"/>
              <a:ext cx="2399665" cy="2085975"/>
            </a:xfrm>
            <a:custGeom>
              <a:avLst/>
              <a:gdLst/>
              <a:ahLst/>
              <a:cxnLst/>
              <a:rect l="l" t="t" r="r" b="b"/>
              <a:pathLst>
                <a:path w="2399665" h="2085975">
                  <a:moveTo>
                    <a:pt x="2399233" y="1042987"/>
                  </a:moveTo>
                  <a:lnTo>
                    <a:pt x="1799437" y="0"/>
                  </a:lnTo>
                  <a:lnTo>
                    <a:pt x="599795" y="0"/>
                  </a:lnTo>
                  <a:lnTo>
                    <a:pt x="0" y="1042987"/>
                  </a:lnTo>
                  <a:lnTo>
                    <a:pt x="599795" y="2085975"/>
                  </a:lnTo>
                  <a:lnTo>
                    <a:pt x="1799437" y="2085975"/>
                  </a:lnTo>
                  <a:lnTo>
                    <a:pt x="2399233" y="1042987"/>
                  </a:lnTo>
                  <a:close/>
                </a:path>
              </a:pathLst>
            </a:custGeom>
            <a:solidFill>
              <a:srgbClr val="FD00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863458" y="2966490"/>
              <a:ext cx="2085975" cy="1819275"/>
            </a:xfrm>
            <a:custGeom>
              <a:avLst/>
              <a:gdLst/>
              <a:ahLst/>
              <a:cxnLst/>
              <a:rect l="l" t="t" r="r" b="b"/>
              <a:pathLst>
                <a:path w="2085975" h="1819275">
                  <a:moveTo>
                    <a:pt x="2085975" y="909561"/>
                  </a:moveTo>
                  <a:lnTo>
                    <a:pt x="1564487" y="0"/>
                  </a:lnTo>
                  <a:lnTo>
                    <a:pt x="521474" y="0"/>
                  </a:lnTo>
                  <a:lnTo>
                    <a:pt x="0" y="909561"/>
                  </a:lnTo>
                  <a:lnTo>
                    <a:pt x="521474" y="1819135"/>
                  </a:lnTo>
                  <a:lnTo>
                    <a:pt x="1564487" y="1819135"/>
                  </a:lnTo>
                  <a:lnTo>
                    <a:pt x="2085975" y="909561"/>
                  </a:lnTo>
                  <a:close/>
                </a:path>
              </a:pathLst>
            </a:custGeom>
            <a:solidFill>
              <a:srgbClr val="0072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866981" y="2830689"/>
              <a:ext cx="2399665" cy="2085975"/>
            </a:xfrm>
            <a:custGeom>
              <a:avLst/>
              <a:gdLst/>
              <a:ahLst/>
              <a:cxnLst/>
              <a:rect l="l" t="t" r="r" b="b"/>
              <a:pathLst>
                <a:path w="2399665" h="2085975">
                  <a:moveTo>
                    <a:pt x="2399233" y="1042987"/>
                  </a:moveTo>
                  <a:lnTo>
                    <a:pt x="1799437" y="0"/>
                  </a:lnTo>
                  <a:lnTo>
                    <a:pt x="599795" y="0"/>
                  </a:lnTo>
                  <a:lnTo>
                    <a:pt x="0" y="1042987"/>
                  </a:lnTo>
                  <a:lnTo>
                    <a:pt x="599795" y="2085975"/>
                  </a:lnTo>
                  <a:lnTo>
                    <a:pt x="1799437" y="2085975"/>
                  </a:lnTo>
                  <a:lnTo>
                    <a:pt x="2399233" y="1042987"/>
                  </a:lnTo>
                  <a:close/>
                </a:path>
              </a:pathLst>
            </a:custGeom>
            <a:solidFill>
              <a:srgbClr val="FD00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023204" y="2966490"/>
              <a:ext cx="2085975" cy="1819275"/>
            </a:xfrm>
            <a:custGeom>
              <a:avLst/>
              <a:gdLst/>
              <a:ahLst/>
              <a:cxnLst/>
              <a:rect l="l" t="t" r="r" b="b"/>
              <a:pathLst>
                <a:path w="2085975" h="1819275">
                  <a:moveTo>
                    <a:pt x="2085975" y="909561"/>
                  </a:moveTo>
                  <a:lnTo>
                    <a:pt x="1564487" y="0"/>
                  </a:lnTo>
                  <a:lnTo>
                    <a:pt x="521487" y="0"/>
                  </a:lnTo>
                  <a:lnTo>
                    <a:pt x="0" y="909561"/>
                  </a:lnTo>
                  <a:lnTo>
                    <a:pt x="521487" y="1819135"/>
                  </a:lnTo>
                  <a:lnTo>
                    <a:pt x="1564487" y="1819135"/>
                  </a:lnTo>
                  <a:lnTo>
                    <a:pt x="2085975" y="909561"/>
                  </a:lnTo>
                  <a:close/>
                </a:path>
              </a:pathLst>
            </a:custGeom>
            <a:solidFill>
              <a:srgbClr val="0072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0026739" y="2830689"/>
              <a:ext cx="2399665" cy="2085975"/>
            </a:xfrm>
            <a:custGeom>
              <a:avLst/>
              <a:gdLst/>
              <a:ahLst/>
              <a:cxnLst/>
              <a:rect l="l" t="t" r="r" b="b"/>
              <a:pathLst>
                <a:path w="2399665" h="2085975">
                  <a:moveTo>
                    <a:pt x="2399233" y="1042987"/>
                  </a:moveTo>
                  <a:lnTo>
                    <a:pt x="1799437" y="0"/>
                  </a:lnTo>
                  <a:lnTo>
                    <a:pt x="599795" y="0"/>
                  </a:lnTo>
                  <a:lnTo>
                    <a:pt x="0" y="1042987"/>
                  </a:lnTo>
                  <a:lnTo>
                    <a:pt x="599795" y="2085975"/>
                  </a:lnTo>
                  <a:lnTo>
                    <a:pt x="1799437" y="2085975"/>
                  </a:lnTo>
                  <a:lnTo>
                    <a:pt x="2399233" y="1042987"/>
                  </a:lnTo>
                  <a:close/>
                </a:path>
              </a:pathLst>
            </a:custGeom>
            <a:solidFill>
              <a:srgbClr val="FD00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178339" y="2966490"/>
              <a:ext cx="2085975" cy="1819275"/>
            </a:xfrm>
            <a:custGeom>
              <a:avLst/>
              <a:gdLst/>
              <a:ahLst/>
              <a:cxnLst/>
              <a:rect l="l" t="t" r="r" b="b"/>
              <a:pathLst>
                <a:path w="2085975" h="1819275">
                  <a:moveTo>
                    <a:pt x="2085962" y="909561"/>
                  </a:moveTo>
                  <a:lnTo>
                    <a:pt x="1564487" y="0"/>
                  </a:lnTo>
                  <a:lnTo>
                    <a:pt x="521474" y="0"/>
                  </a:lnTo>
                  <a:lnTo>
                    <a:pt x="0" y="909561"/>
                  </a:lnTo>
                  <a:lnTo>
                    <a:pt x="521474" y="1819135"/>
                  </a:lnTo>
                  <a:lnTo>
                    <a:pt x="1564487" y="1819135"/>
                  </a:lnTo>
                  <a:lnTo>
                    <a:pt x="2085962" y="909561"/>
                  </a:lnTo>
                  <a:close/>
                </a:path>
              </a:pathLst>
            </a:custGeom>
            <a:solidFill>
              <a:srgbClr val="0072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4186472" y="2830689"/>
              <a:ext cx="2399665" cy="2085975"/>
            </a:xfrm>
            <a:custGeom>
              <a:avLst/>
              <a:gdLst/>
              <a:ahLst/>
              <a:cxnLst/>
              <a:rect l="l" t="t" r="r" b="b"/>
              <a:pathLst>
                <a:path w="2399665" h="2085975">
                  <a:moveTo>
                    <a:pt x="2399220" y="1042987"/>
                  </a:moveTo>
                  <a:lnTo>
                    <a:pt x="1799424" y="0"/>
                  </a:lnTo>
                  <a:lnTo>
                    <a:pt x="599795" y="0"/>
                  </a:lnTo>
                  <a:lnTo>
                    <a:pt x="0" y="1042987"/>
                  </a:lnTo>
                  <a:lnTo>
                    <a:pt x="599795" y="2085975"/>
                  </a:lnTo>
                  <a:lnTo>
                    <a:pt x="1799424" y="2085975"/>
                  </a:lnTo>
                  <a:lnTo>
                    <a:pt x="2399220" y="1042987"/>
                  </a:lnTo>
                  <a:close/>
                </a:path>
              </a:pathLst>
            </a:custGeom>
            <a:solidFill>
              <a:srgbClr val="FD00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021364" y="2966490"/>
              <a:ext cx="13267055" cy="7320915"/>
            </a:xfrm>
            <a:custGeom>
              <a:avLst/>
              <a:gdLst/>
              <a:ahLst/>
              <a:cxnLst/>
              <a:rect l="l" t="t" r="r" b="b"/>
              <a:pathLst>
                <a:path w="13267055" h="7320915">
                  <a:moveTo>
                    <a:pt x="11407305" y="909561"/>
                  </a:moveTo>
                  <a:lnTo>
                    <a:pt x="10885818" y="0"/>
                  </a:lnTo>
                  <a:lnTo>
                    <a:pt x="9842817" y="0"/>
                  </a:lnTo>
                  <a:lnTo>
                    <a:pt x="9321330" y="909561"/>
                  </a:lnTo>
                  <a:lnTo>
                    <a:pt x="9842817" y="1819135"/>
                  </a:lnTo>
                  <a:lnTo>
                    <a:pt x="10885818" y="1819135"/>
                  </a:lnTo>
                  <a:lnTo>
                    <a:pt x="11407305" y="909561"/>
                  </a:lnTo>
                  <a:close/>
                </a:path>
                <a:path w="13267055" h="7320915">
                  <a:moveTo>
                    <a:pt x="13266636" y="6926986"/>
                  </a:moveTo>
                  <a:lnTo>
                    <a:pt x="0" y="6926986"/>
                  </a:lnTo>
                  <a:lnTo>
                    <a:pt x="228320" y="7320508"/>
                  </a:lnTo>
                  <a:lnTo>
                    <a:pt x="13266636" y="7320508"/>
                  </a:lnTo>
                  <a:lnTo>
                    <a:pt x="13266636" y="6926986"/>
                  </a:lnTo>
                  <a:close/>
                </a:path>
              </a:pathLst>
            </a:custGeom>
            <a:solidFill>
              <a:srgbClr val="0072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0" y="11"/>
              <a:ext cx="5991225" cy="10287000"/>
            </a:xfrm>
            <a:custGeom>
              <a:avLst/>
              <a:gdLst/>
              <a:ahLst/>
              <a:cxnLst/>
              <a:rect l="l" t="t" r="r" b="b"/>
              <a:pathLst>
                <a:path w="5991225" h="10287000">
                  <a:moveTo>
                    <a:pt x="772350" y="87464"/>
                  </a:moveTo>
                  <a:lnTo>
                    <a:pt x="568883" y="0"/>
                  </a:lnTo>
                  <a:lnTo>
                    <a:pt x="0" y="0"/>
                  </a:lnTo>
                  <a:lnTo>
                    <a:pt x="0" y="1378635"/>
                  </a:lnTo>
                  <a:lnTo>
                    <a:pt x="772350" y="87464"/>
                  </a:lnTo>
                  <a:close/>
                </a:path>
                <a:path w="5991225" h="10287000">
                  <a:moveTo>
                    <a:pt x="2686278" y="0"/>
                  </a:moveTo>
                  <a:lnTo>
                    <a:pt x="1411909" y="0"/>
                  </a:lnTo>
                  <a:lnTo>
                    <a:pt x="1203591" y="731901"/>
                  </a:lnTo>
                  <a:lnTo>
                    <a:pt x="2686278" y="0"/>
                  </a:lnTo>
                  <a:close/>
                </a:path>
                <a:path w="5991225" h="10287000">
                  <a:moveTo>
                    <a:pt x="5990641" y="10286987"/>
                  </a:moveTo>
                  <a:lnTo>
                    <a:pt x="5762295" y="9893465"/>
                  </a:lnTo>
                  <a:lnTo>
                    <a:pt x="0" y="9893465"/>
                  </a:lnTo>
                  <a:lnTo>
                    <a:pt x="0" y="10286987"/>
                  </a:lnTo>
                  <a:lnTo>
                    <a:pt x="5990641" y="10286987"/>
                  </a:lnTo>
                  <a:close/>
                </a:path>
              </a:pathLst>
            </a:custGeom>
            <a:solidFill>
              <a:srgbClr val="FD00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23498" y="2"/>
              <a:ext cx="1087120" cy="732155"/>
            </a:xfrm>
            <a:custGeom>
              <a:avLst/>
              <a:gdLst/>
              <a:ahLst/>
              <a:cxnLst/>
              <a:rect l="l" t="t" r="r" b="b"/>
              <a:pathLst>
                <a:path w="1087120" h="732155">
                  <a:moveTo>
                    <a:pt x="0" y="0"/>
                  </a:moveTo>
                  <a:lnTo>
                    <a:pt x="1086690" y="0"/>
                  </a:lnTo>
                  <a:lnTo>
                    <a:pt x="878318" y="7320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5736761" y="11"/>
              <a:ext cx="2551430" cy="1272540"/>
            </a:xfrm>
            <a:custGeom>
              <a:avLst/>
              <a:gdLst/>
              <a:ahLst/>
              <a:cxnLst/>
              <a:rect l="l" t="t" r="r" b="b"/>
              <a:pathLst>
                <a:path w="2551430" h="1272540">
                  <a:moveTo>
                    <a:pt x="1418437" y="720407"/>
                  </a:moveTo>
                  <a:lnTo>
                    <a:pt x="1222235" y="0"/>
                  </a:lnTo>
                  <a:lnTo>
                    <a:pt x="0" y="0"/>
                  </a:lnTo>
                  <a:lnTo>
                    <a:pt x="1418437" y="720407"/>
                  </a:lnTo>
                  <a:close/>
                </a:path>
                <a:path w="2551430" h="1272540">
                  <a:moveTo>
                    <a:pt x="2551226" y="0"/>
                  </a:moveTo>
                  <a:lnTo>
                    <a:pt x="2051304" y="0"/>
                  </a:lnTo>
                  <a:lnTo>
                    <a:pt x="1856981" y="80924"/>
                  </a:lnTo>
                  <a:lnTo>
                    <a:pt x="2551226" y="1272108"/>
                  </a:lnTo>
                  <a:lnTo>
                    <a:pt x="2551226" y="0"/>
                  </a:lnTo>
                  <a:close/>
                </a:path>
              </a:pathLst>
            </a:custGeom>
            <a:solidFill>
              <a:srgbClr val="FD00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6960722" y="3"/>
              <a:ext cx="1081405" cy="720725"/>
            </a:xfrm>
            <a:custGeom>
              <a:avLst/>
              <a:gdLst/>
              <a:ahLst/>
              <a:cxnLst/>
              <a:rect l="l" t="t" r="r" b="b"/>
              <a:pathLst>
                <a:path w="1081405" h="720725">
                  <a:moveTo>
                    <a:pt x="1081106" y="0"/>
                  </a:moveTo>
                  <a:lnTo>
                    <a:pt x="0" y="0"/>
                  </a:lnTo>
                  <a:lnTo>
                    <a:pt x="196258" y="720580"/>
                  </a:lnTo>
                  <a:lnTo>
                    <a:pt x="1081106" y="0"/>
                  </a:lnTo>
                  <a:close/>
                </a:path>
              </a:pathLst>
            </a:custGeom>
            <a:solidFill>
              <a:srgbClr val="0072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249792" y="3227412"/>
              <a:ext cx="5434965" cy="1295400"/>
            </a:xfrm>
            <a:custGeom>
              <a:avLst/>
              <a:gdLst/>
              <a:ahLst/>
              <a:cxnLst/>
              <a:rect l="l" t="t" r="r" b="b"/>
              <a:pathLst>
                <a:path w="5434965" h="1295400">
                  <a:moveTo>
                    <a:pt x="1206322" y="325958"/>
                  </a:moveTo>
                  <a:lnTo>
                    <a:pt x="1202944" y="278815"/>
                  </a:lnTo>
                  <a:lnTo>
                    <a:pt x="1179525" y="258445"/>
                  </a:lnTo>
                  <a:lnTo>
                    <a:pt x="1178394" y="258445"/>
                  </a:lnTo>
                  <a:lnTo>
                    <a:pt x="1155128" y="279349"/>
                  </a:lnTo>
                  <a:lnTo>
                    <a:pt x="1156042" y="285635"/>
                  </a:lnTo>
                  <a:lnTo>
                    <a:pt x="1157300" y="295630"/>
                  </a:lnTo>
                  <a:lnTo>
                    <a:pt x="1158201" y="305701"/>
                  </a:lnTo>
                  <a:lnTo>
                    <a:pt x="1158748" y="315823"/>
                  </a:lnTo>
                  <a:lnTo>
                    <a:pt x="1158925" y="325958"/>
                  </a:lnTo>
                  <a:lnTo>
                    <a:pt x="1155293" y="371055"/>
                  </a:lnTo>
                  <a:lnTo>
                    <a:pt x="1144752" y="413854"/>
                  </a:lnTo>
                  <a:lnTo>
                    <a:pt x="1127899" y="453796"/>
                  </a:lnTo>
                  <a:lnTo>
                    <a:pt x="1105306" y="490270"/>
                  </a:lnTo>
                  <a:lnTo>
                    <a:pt x="1077544" y="522732"/>
                  </a:lnTo>
                  <a:lnTo>
                    <a:pt x="1045184" y="550583"/>
                  </a:lnTo>
                  <a:lnTo>
                    <a:pt x="1008811" y="573252"/>
                  </a:lnTo>
                  <a:lnTo>
                    <a:pt x="969010" y="590156"/>
                  </a:lnTo>
                  <a:lnTo>
                    <a:pt x="926325" y="600722"/>
                  </a:lnTo>
                  <a:lnTo>
                    <a:pt x="881367" y="604367"/>
                  </a:lnTo>
                  <a:lnTo>
                    <a:pt x="836409" y="600722"/>
                  </a:lnTo>
                  <a:lnTo>
                    <a:pt x="793737" y="590156"/>
                  </a:lnTo>
                  <a:lnTo>
                    <a:pt x="753922" y="573252"/>
                  </a:lnTo>
                  <a:lnTo>
                    <a:pt x="717550" y="550583"/>
                  </a:lnTo>
                  <a:lnTo>
                    <a:pt x="685203" y="522732"/>
                  </a:lnTo>
                  <a:lnTo>
                    <a:pt x="657440" y="490270"/>
                  </a:lnTo>
                  <a:lnTo>
                    <a:pt x="634834" y="453796"/>
                  </a:lnTo>
                  <a:lnTo>
                    <a:pt x="617982" y="413854"/>
                  </a:lnTo>
                  <a:lnTo>
                    <a:pt x="607453" y="371055"/>
                  </a:lnTo>
                  <a:lnTo>
                    <a:pt x="603808" y="325958"/>
                  </a:lnTo>
                  <a:lnTo>
                    <a:pt x="607453" y="280847"/>
                  </a:lnTo>
                  <a:lnTo>
                    <a:pt x="617982" y="238048"/>
                  </a:lnTo>
                  <a:lnTo>
                    <a:pt x="634834" y="198120"/>
                  </a:lnTo>
                  <a:lnTo>
                    <a:pt x="657440" y="161632"/>
                  </a:lnTo>
                  <a:lnTo>
                    <a:pt x="685203" y="129184"/>
                  </a:lnTo>
                  <a:lnTo>
                    <a:pt x="717550" y="101333"/>
                  </a:lnTo>
                  <a:lnTo>
                    <a:pt x="753922" y="78663"/>
                  </a:lnTo>
                  <a:lnTo>
                    <a:pt x="793737" y="61760"/>
                  </a:lnTo>
                  <a:lnTo>
                    <a:pt x="836409" y="51193"/>
                  </a:lnTo>
                  <a:lnTo>
                    <a:pt x="881367" y="47536"/>
                  </a:lnTo>
                  <a:lnTo>
                    <a:pt x="909256" y="48920"/>
                  </a:lnTo>
                  <a:lnTo>
                    <a:pt x="963358" y="59867"/>
                  </a:lnTo>
                  <a:lnTo>
                    <a:pt x="1002855" y="75552"/>
                  </a:lnTo>
                  <a:lnTo>
                    <a:pt x="1041095" y="98234"/>
                  </a:lnTo>
                  <a:lnTo>
                    <a:pt x="1045121" y="101066"/>
                  </a:lnTo>
                  <a:lnTo>
                    <a:pt x="1049820" y="102565"/>
                  </a:lnTo>
                  <a:lnTo>
                    <a:pt x="1078090" y="74752"/>
                  </a:lnTo>
                  <a:lnTo>
                    <a:pt x="1039012" y="40868"/>
                  </a:lnTo>
                  <a:lnTo>
                    <a:pt x="977353" y="14439"/>
                  </a:lnTo>
                  <a:lnTo>
                    <a:pt x="913993" y="1612"/>
                  </a:lnTo>
                  <a:lnTo>
                    <a:pt x="881367" y="0"/>
                  </a:lnTo>
                  <a:lnTo>
                    <a:pt x="848741" y="1612"/>
                  </a:lnTo>
                  <a:lnTo>
                    <a:pt x="785380" y="14439"/>
                  </a:lnTo>
                  <a:lnTo>
                    <a:pt x="726605" y="39255"/>
                  </a:lnTo>
                  <a:lnTo>
                    <a:pt x="674878" y="74244"/>
                  </a:lnTo>
                  <a:lnTo>
                    <a:pt x="630428" y="118821"/>
                  </a:lnTo>
                  <a:lnTo>
                    <a:pt x="595553" y="170713"/>
                  </a:lnTo>
                  <a:lnTo>
                    <a:pt x="570826" y="229666"/>
                  </a:lnTo>
                  <a:lnTo>
                    <a:pt x="558025" y="293217"/>
                  </a:lnTo>
                  <a:lnTo>
                    <a:pt x="556412" y="325958"/>
                  </a:lnTo>
                  <a:lnTo>
                    <a:pt x="558025" y="358686"/>
                  </a:lnTo>
                  <a:lnTo>
                    <a:pt x="570826" y="422236"/>
                  </a:lnTo>
                  <a:lnTo>
                    <a:pt x="595553" y="481190"/>
                  </a:lnTo>
                  <a:lnTo>
                    <a:pt x="630428" y="533082"/>
                  </a:lnTo>
                  <a:lnTo>
                    <a:pt x="674878" y="577672"/>
                  </a:lnTo>
                  <a:lnTo>
                    <a:pt x="726605" y="612648"/>
                  </a:lnTo>
                  <a:lnTo>
                    <a:pt x="785380" y="637463"/>
                  </a:lnTo>
                  <a:lnTo>
                    <a:pt x="848741" y="650290"/>
                  </a:lnTo>
                  <a:lnTo>
                    <a:pt x="881367" y="651903"/>
                  </a:lnTo>
                  <a:lnTo>
                    <a:pt x="913993" y="650290"/>
                  </a:lnTo>
                  <a:lnTo>
                    <a:pt x="977353" y="637463"/>
                  </a:lnTo>
                  <a:lnTo>
                    <a:pt x="1036129" y="612648"/>
                  </a:lnTo>
                  <a:lnTo>
                    <a:pt x="1087856" y="577672"/>
                  </a:lnTo>
                  <a:lnTo>
                    <a:pt x="1132306" y="533082"/>
                  </a:lnTo>
                  <a:lnTo>
                    <a:pt x="1167180" y="481190"/>
                  </a:lnTo>
                  <a:lnTo>
                    <a:pt x="1191920" y="422236"/>
                  </a:lnTo>
                  <a:lnTo>
                    <a:pt x="1204709" y="358686"/>
                  </a:lnTo>
                  <a:lnTo>
                    <a:pt x="1206322" y="325958"/>
                  </a:lnTo>
                  <a:close/>
                </a:path>
                <a:path w="5434965" h="1295400">
                  <a:moveTo>
                    <a:pt x="1254988" y="34048"/>
                  </a:moveTo>
                  <a:lnTo>
                    <a:pt x="1252753" y="25209"/>
                  </a:lnTo>
                  <a:lnTo>
                    <a:pt x="1247127" y="17653"/>
                  </a:lnTo>
                  <a:lnTo>
                    <a:pt x="1242771" y="13766"/>
                  </a:lnTo>
                  <a:lnTo>
                    <a:pt x="1237170" y="11607"/>
                  </a:lnTo>
                  <a:lnTo>
                    <a:pt x="1224597" y="11607"/>
                  </a:lnTo>
                  <a:lnTo>
                    <a:pt x="1218158" y="14503"/>
                  </a:lnTo>
                  <a:lnTo>
                    <a:pt x="867448" y="408419"/>
                  </a:lnTo>
                  <a:lnTo>
                    <a:pt x="759663" y="278904"/>
                  </a:lnTo>
                  <a:lnTo>
                    <a:pt x="722401" y="297434"/>
                  </a:lnTo>
                  <a:lnTo>
                    <a:pt x="723328" y="306501"/>
                  </a:lnTo>
                  <a:lnTo>
                    <a:pt x="727798" y="314794"/>
                  </a:lnTo>
                  <a:lnTo>
                    <a:pt x="853059" y="465315"/>
                  </a:lnTo>
                  <a:lnTo>
                    <a:pt x="859548" y="468426"/>
                  </a:lnTo>
                  <a:lnTo>
                    <a:pt x="866444" y="468553"/>
                  </a:lnTo>
                  <a:lnTo>
                    <a:pt x="873582" y="468553"/>
                  </a:lnTo>
                  <a:lnTo>
                    <a:pt x="880021" y="465658"/>
                  </a:lnTo>
                  <a:lnTo>
                    <a:pt x="1249006" y="51219"/>
                  </a:lnTo>
                  <a:lnTo>
                    <a:pt x="1253756" y="43078"/>
                  </a:lnTo>
                  <a:lnTo>
                    <a:pt x="1254988" y="34048"/>
                  </a:lnTo>
                  <a:close/>
                </a:path>
                <a:path w="5434965" h="1295400">
                  <a:moveTo>
                    <a:pt x="1313865" y="763689"/>
                  </a:moveTo>
                  <a:lnTo>
                    <a:pt x="1310068" y="724687"/>
                  </a:lnTo>
                  <a:lnTo>
                    <a:pt x="1291005" y="688936"/>
                  </a:lnTo>
                  <a:lnTo>
                    <a:pt x="1259573" y="663435"/>
                  </a:lnTo>
                  <a:lnTo>
                    <a:pt x="1222095" y="652373"/>
                  </a:lnTo>
                  <a:lnTo>
                    <a:pt x="1183208" y="656183"/>
                  </a:lnTo>
                  <a:lnTo>
                    <a:pt x="1147559" y="675309"/>
                  </a:lnTo>
                  <a:lnTo>
                    <a:pt x="1033830" y="770064"/>
                  </a:lnTo>
                  <a:lnTo>
                    <a:pt x="1027518" y="777875"/>
                  </a:lnTo>
                  <a:lnTo>
                    <a:pt x="1024788" y="787184"/>
                  </a:lnTo>
                  <a:lnTo>
                    <a:pt x="1025728" y="796848"/>
                  </a:lnTo>
                  <a:lnTo>
                    <a:pt x="1030452" y="805713"/>
                  </a:lnTo>
                  <a:lnTo>
                    <a:pt x="1038250" y="812038"/>
                  </a:lnTo>
                  <a:lnTo>
                    <a:pt x="1047534" y="814781"/>
                  </a:lnTo>
                  <a:lnTo>
                    <a:pt x="1057160" y="813828"/>
                  </a:lnTo>
                  <a:lnTo>
                    <a:pt x="1065999" y="809078"/>
                  </a:lnTo>
                  <a:lnTo>
                    <a:pt x="1179741" y="714324"/>
                  </a:lnTo>
                  <a:lnTo>
                    <a:pt x="1197724" y="704672"/>
                  </a:lnTo>
                  <a:lnTo>
                    <a:pt x="1236243" y="708342"/>
                  </a:lnTo>
                  <a:lnTo>
                    <a:pt x="1261719" y="739241"/>
                  </a:lnTo>
                  <a:lnTo>
                    <a:pt x="1263637" y="758913"/>
                  </a:lnTo>
                  <a:lnTo>
                    <a:pt x="1258074" y="777887"/>
                  </a:lnTo>
                  <a:lnTo>
                    <a:pt x="1245247" y="793788"/>
                  </a:lnTo>
                  <a:lnTo>
                    <a:pt x="898436" y="1081887"/>
                  </a:lnTo>
                  <a:lnTo>
                    <a:pt x="894245" y="1084478"/>
                  </a:lnTo>
                  <a:lnTo>
                    <a:pt x="889787" y="1086396"/>
                  </a:lnTo>
                  <a:lnTo>
                    <a:pt x="883043" y="1089304"/>
                  </a:lnTo>
                  <a:lnTo>
                    <a:pt x="875614" y="1090714"/>
                  </a:lnTo>
                  <a:lnTo>
                    <a:pt x="868210" y="1090523"/>
                  </a:lnTo>
                  <a:lnTo>
                    <a:pt x="502907" y="1025436"/>
                  </a:lnTo>
                  <a:lnTo>
                    <a:pt x="501967" y="1025271"/>
                  </a:lnTo>
                  <a:lnTo>
                    <a:pt x="501015" y="1025118"/>
                  </a:lnTo>
                  <a:lnTo>
                    <a:pt x="500049" y="1025042"/>
                  </a:lnTo>
                  <a:lnTo>
                    <a:pt x="480352" y="1025372"/>
                  </a:lnTo>
                  <a:lnTo>
                    <a:pt x="461340" y="1029436"/>
                  </a:lnTo>
                  <a:lnTo>
                    <a:pt x="443445" y="1037082"/>
                  </a:lnTo>
                  <a:lnTo>
                    <a:pt x="427139" y="1048169"/>
                  </a:lnTo>
                  <a:lnTo>
                    <a:pt x="407466" y="1064501"/>
                  </a:lnTo>
                  <a:lnTo>
                    <a:pt x="249732" y="873163"/>
                  </a:lnTo>
                  <a:lnTo>
                    <a:pt x="402513" y="745744"/>
                  </a:lnTo>
                  <a:lnTo>
                    <a:pt x="439508" y="725487"/>
                  </a:lnTo>
                  <a:lnTo>
                    <a:pt x="481368" y="720775"/>
                  </a:lnTo>
                  <a:lnTo>
                    <a:pt x="876274" y="804113"/>
                  </a:lnTo>
                  <a:lnTo>
                    <a:pt x="894854" y="811987"/>
                  </a:lnTo>
                  <a:lnTo>
                    <a:pt x="908621" y="825804"/>
                  </a:lnTo>
                  <a:lnTo>
                    <a:pt x="916305" y="843622"/>
                  </a:lnTo>
                  <a:lnTo>
                    <a:pt x="916571" y="863549"/>
                  </a:lnTo>
                  <a:lnTo>
                    <a:pt x="913765" y="873048"/>
                  </a:lnTo>
                  <a:lnTo>
                    <a:pt x="886307" y="900442"/>
                  </a:lnTo>
                  <a:lnTo>
                    <a:pt x="866711" y="904379"/>
                  </a:lnTo>
                  <a:lnTo>
                    <a:pt x="856526" y="903427"/>
                  </a:lnTo>
                  <a:lnTo>
                    <a:pt x="856399" y="903401"/>
                  </a:lnTo>
                  <a:lnTo>
                    <a:pt x="856272" y="903401"/>
                  </a:lnTo>
                  <a:lnTo>
                    <a:pt x="855992" y="903351"/>
                  </a:lnTo>
                  <a:lnTo>
                    <a:pt x="855853" y="903300"/>
                  </a:lnTo>
                  <a:lnTo>
                    <a:pt x="663968" y="873010"/>
                  </a:lnTo>
                  <a:lnTo>
                    <a:pt x="633945" y="901547"/>
                  </a:lnTo>
                  <a:lnTo>
                    <a:pt x="636155" y="908761"/>
                  </a:lnTo>
                  <a:lnTo>
                    <a:pt x="644385" y="918756"/>
                  </a:lnTo>
                  <a:lnTo>
                    <a:pt x="649795" y="922032"/>
                  </a:lnTo>
                  <a:lnTo>
                    <a:pt x="656120" y="923023"/>
                  </a:lnTo>
                  <a:lnTo>
                    <a:pt x="847890" y="953312"/>
                  </a:lnTo>
                  <a:lnTo>
                    <a:pt x="887183" y="952919"/>
                  </a:lnTo>
                  <a:lnTo>
                    <a:pt x="923277" y="937755"/>
                  </a:lnTo>
                  <a:lnTo>
                    <a:pt x="951293" y="909688"/>
                  </a:lnTo>
                  <a:lnTo>
                    <a:pt x="966152" y="873023"/>
                  </a:lnTo>
                  <a:lnTo>
                    <a:pt x="965682" y="833310"/>
                  </a:lnTo>
                  <a:lnTo>
                    <a:pt x="950569" y="797775"/>
                  </a:lnTo>
                  <a:lnTo>
                    <a:pt x="923378" y="770255"/>
                  </a:lnTo>
                  <a:lnTo>
                    <a:pt x="886688" y="754570"/>
                  </a:lnTo>
                  <a:lnTo>
                    <a:pt x="492328" y="671334"/>
                  </a:lnTo>
                  <a:lnTo>
                    <a:pt x="490893" y="670928"/>
                  </a:lnTo>
                  <a:lnTo>
                    <a:pt x="489407" y="670623"/>
                  </a:lnTo>
                  <a:lnTo>
                    <a:pt x="487870" y="670483"/>
                  </a:lnTo>
                  <a:lnTo>
                    <a:pt x="456133" y="670572"/>
                  </a:lnTo>
                  <a:lnTo>
                    <a:pt x="425475" y="676795"/>
                  </a:lnTo>
                  <a:lnTo>
                    <a:pt x="396633" y="688936"/>
                  </a:lnTo>
                  <a:lnTo>
                    <a:pt x="370293" y="706767"/>
                  </a:lnTo>
                  <a:lnTo>
                    <a:pt x="217563" y="834136"/>
                  </a:lnTo>
                  <a:lnTo>
                    <a:pt x="200787" y="813790"/>
                  </a:lnTo>
                  <a:lnTo>
                    <a:pt x="193001" y="807466"/>
                  </a:lnTo>
                  <a:lnTo>
                    <a:pt x="183718" y="804722"/>
                  </a:lnTo>
                  <a:lnTo>
                    <a:pt x="174091" y="805675"/>
                  </a:lnTo>
                  <a:lnTo>
                    <a:pt x="165252" y="810425"/>
                  </a:lnTo>
                  <a:lnTo>
                    <a:pt x="9029" y="940003"/>
                  </a:lnTo>
                  <a:lnTo>
                    <a:pt x="2730" y="947826"/>
                  </a:lnTo>
                  <a:lnTo>
                    <a:pt x="0" y="957135"/>
                  </a:lnTo>
                  <a:lnTo>
                    <a:pt x="939" y="966787"/>
                  </a:lnTo>
                  <a:lnTo>
                    <a:pt x="5676" y="975652"/>
                  </a:lnTo>
                  <a:lnTo>
                    <a:pt x="163868" y="1167549"/>
                  </a:lnTo>
                  <a:lnTo>
                    <a:pt x="171665" y="1173873"/>
                  </a:lnTo>
                  <a:lnTo>
                    <a:pt x="180936" y="1176616"/>
                  </a:lnTo>
                  <a:lnTo>
                    <a:pt x="190576" y="1175664"/>
                  </a:lnTo>
                  <a:lnTo>
                    <a:pt x="199402" y="1170914"/>
                  </a:lnTo>
                  <a:lnTo>
                    <a:pt x="205714" y="1163104"/>
                  </a:lnTo>
                  <a:lnTo>
                    <a:pt x="208445" y="1153795"/>
                  </a:lnTo>
                  <a:lnTo>
                    <a:pt x="207505" y="1144130"/>
                  </a:lnTo>
                  <a:lnTo>
                    <a:pt x="202768" y="1135278"/>
                  </a:lnTo>
                  <a:lnTo>
                    <a:pt x="60655" y="962888"/>
                  </a:lnTo>
                  <a:lnTo>
                    <a:pt x="177977" y="865581"/>
                  </a:lnTo>
                  <a:lnTo>
                    <a:pt x="401828" y="1137107"/>
                  </a:lnTo>
                  <a:lnTo>
                    <a:pt x="284518" y="1234427"/>
                  </a:lnTo>
                  <a:lnTo>
                    <a:pt x="277520" y="1225943"/>
                  </a:lnTo>
                  <a:lnTo>
                    <a:pt x="269735" y="1219619"/>
                  </a:lnTo>
                  <a:lnTo>
                    <a:pt x="232943" y="1239685"/>
                  </a:lnTo>
                  <a:lnTo>
                    <a:pt x="233883" y="1249349"/>
                  </a:lnTo>
                  <a:lnTo>
                    <a:pt x="238620" y="1258214"/>
                  </a:lnTo>
                  <a:lnTo>
                    <a:pt x="261696" y="1286205"/>
                  </a:lnTo>
                  <a:lnTo>
                    <a:pt x="269494" y="1292529"/>
                  </a:lnTo>
                  <a:lnTo>
                    <a:pt x="278765" y="1295273"/>
                  </a:lnTo>
                  <a:lnTo>
                    <a:pt x="288404" y="1294333"/>
                  </a:lnTo>
                  <a:lnTo>
                    <a:pt x="297230" y="1289583"/>
                  </a:lnTo>
                  <a:lnTo>
                    <a:pt x="453453" y="1159992"/>
                  </a:lnTo>
                  <a:lnTo>
                    <a:pt x="459752" y="1152182"/>
                  </a:lnTo>
                  <a:lnTo>
                    <a:pt x="462495" y="1142873"/>
                  </a:lnTo>
                  <a:lnTo>
                    <a:pt x="461556" y="1133208"/>
                  </a:lnTo>
                  <a:lnTo>
                    <a:pt x="456819" y="1124356"/>
                  </a:lnTo>
                  <a:lnTo>
                    <a:pt x="439648" y="1103515"/>
                  </a:lnTo>
                  <a:lnTo>
                    <a:pt x="459308" y="1087183"/>
                  </a:lnTo>
                  <a:lnTo>
                    <a:pt x="467334" y="1081709"/>
                  </a:lnTo>
                  <a:lnTo>
                    <a:pt x="476110" y="1077899"/>
                  </a:lnTo>
                  <a:lnTo>
                    <a:pt x="485444" y="1075804"/>
                  </a:lnTo>
                  <a:lnTo>
                    <a:pt x="495122" y="1075486"/>
                  </a:lnTo>
                  <a:lnTo>
                    <a:pt x="861225" y="1140714"/>
                  </a:lnTo>
                  <a:lnTo>
                    <a:pt x="861783" y="1140802"/>
                  </a:lnTo>
                  <a:lnTo>
                    <a:pt x="862749" y="1140891"/>
                  </a:lnTo>
                  <a:lnTo>
                    <a:pt x="863587" y="1141006"/>
                  </a:lnTo>
                  <a:lnTo>
                    <a:pt x="864108" y="1141044"/>
                  </a:lnTo>
                  <a:lnTo>
                    <a:pt x="864311" y="1141056"/>
                  </a:lnTo>
                  <a:lnTo>
                    <a:pt x="909739" y="1132903"/>
                  </a:lnTo>
                  <a:lnTo>
                    <a:pt x="1277416" y="832815"/>
                  </a:lnTo>
                  <a:lnTo>
                    <a:pt x="1302842" y="801281"/>
                  </a:lnTo>
                  <a:lnTo>
                    <a:pt x="1313865" y="763689"/>
                  </a:lnTo>
                  <a:close/>
                </a:path>
                <a:path w="5434965" h="1295400">
                  <a:moveTo>
                    <a:pt x="5434889" y="351307"/>
                  </a:moveTo>
                  <a:lnTo>
                    <a:pt x="5150129" y="597877"/>
                  </a:lnTo>
                  <a:lnTo>
                    <a:pt x="5187467" y="635266"/>
                  </a:lnTo>
                  <a:lnTo>
                    <a:pt x="5434889" y="3513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41562" y="3805258"/>
              <a:ext cx="215690" cy="21561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6280150" y="3141471"/>
              <a:ext cx="5462905" cy="1463040"/>
            </a:xfrm>
            <a:custGeom>
              <a:avLst/>
              <a:gdLst/>
              <a:ahLst/>
              <a:cxnLst/>
              <a:rect l="l" t="t" r="r" b="b"/>
              <a:pathLst>
                <a:path w="5462905" h="1463039">
                  <a:moveTo>
                    <a:pt x="707390" y="742797"/>
                  </a:moveTo>
                  <a:lnTo>
                    <a:pt x="650862" y="742784"/>
                  </a:lnTo>
                  <a:lnTo>
                    <a:pt x="650849" y="761987"/>
                  </a:lnTo>
                  <a:lnTo>
                    <a:pt x="707390" y="762012"/>
                  </a:lnTo>
                  <a:lnTo>
                    <a:pt x="707326" y="758825"/>
                  </a:lnTo>
                  <a:lnTo>
                    <a:pt x="707148" y="755650"/>
                  </a:lnTo>
                  <a:lnTo>
                    <a:pt x="707148" y="752436"/>
                  </a:lnTo>
                  <a:lnTo>
                    <a:pt x="707148" y="749211"/>
                  </a:lnTo>
                  <a:lnTo>
                    <a:pt x="707390" y="742797"/>
                  </a:lnTo>
                  <a:close/>
                </a:path>
                <a:path w="5462905" h="1463039">
                  <a:moveTo>
                    <a:pt x="764171" y="955192"/>
                  </a:moveTo>
                  <a:lnTo>
                    <a:pt x="760831" y="949756"/>
                  </a:lnTo>
                  <a:lnTo>
                    <a:pt x="757618" y="944206"/>
                  </a:lnTo>
                  <a:lnTo>
                    <a:pt x="754545" y="938580"/>
                  </a:lnTo>
                  <a:lnTo>
                    <a:pt x="705726" y="966736"/>
                  </a:lnTo>
                  <a:lnTo>
                    <a:pt x="715340" y="983373"/>
                  </a:lnTo>
                  <a:lnTo>
                    <a:pt x="764171" y="955192"/>
                  </a:lnTo>
                  <a:close/>
                </a:path>
                <a:path w="5462905" h="1463039">
                  <a:moveTo>
                    <a:pt x="764235" y="549579"/>
                  </a:moveTo>
                  <a:lnTo>
                    <a:pt x="715391" y="521411"/>
                  </a:lnTo>
                  <a:lnTo>
                    <a:pt x="705777" y="538048"/>
                  </a:lnTo>
                  <a:lnTo>
                    <a:pt x="754595" y="566204"/>
                  </a:lnTo>
                  <a:lnTo>
                    <a:pt x="757656" y="560578"/>
                  </a:lnTo>
                  <a:lnTo>
                    <a:pt x="760882" y="555040"/>
                  </a:lnTo>
                  <a:lnTo>
                    <a:pt x="764235" y="549579"/>
                  </a:lnTo>
                  <a:close/>
                </a:path>
                <a:path w="5462905" h="1463039">
                  <a:moveTo>
                    <a:pt x="910158" y="1094092"/>
                  </a:moveTo>
                  <a:lnTo>
                    <a:pt x="904519" y="1091044"/>
                  </a:lnTo>
                  <a:lnTo>
                    <a:pt x="898982" y="1087818"/>
                  </a:lnTo>
                  <a:lnTo>
                    <a:pt x="893521" y="1084478"/>
                  </a:lnTo>
                  <a:lnTo>
                    <a:pt x="865314" y="1133271"/>
                  </a:lnTo>
                  <a:lnTo>
                    <a:pt x="881976" y="1142873"/>
                  </a:lnTo>
                  <a:lnTo>
                    <a:pt x="910158" y="1094092"/>
                  </a:lnTo>
                  <a:close/>
                </a:path>
                <a:path w="5462905" h="1463039">
                  <a:moveTo>
                    <a:pt x="910247" y="410718"/>
                  </a:moveTo>
                  <a:lnTo>
                    <a:pt x="882091" y="361950"/>
                  </a:lnTo>
                  <a:lnTo>
                    <a:pt x="865428" y="371551"/>
                  </a:lnTo>
                  <a:lnTo>
                    <a:pt x="893597" y="420344"/>
                  </a:lnTo>
                  <a:lnTo>
                    <a:pt x="899058" y="417004"/>
                  </a:lnTo>
                  <a:lnTo>
                    <a:pt x="904621" y="413804"/>
                  </a:lnTo>
                  <a:lnTo>
                    <a:pt x="910247" y="410718"/>
                  </a:lnTo>
                  <a:close/>
                </a:path>
                <a:path w="5462905" h="1463039">
                  <a:moveTo>
                    <a:pt x="1106106" y="1141272"/>
                  </a:moveTo>
                  <a:lnTo>
                    <a:pt x="1102906" y="1141336"/>
                  </a:lnTo>
                  <a:lnTo>
                    <a:pt x="1099756" y="1141501"/>
                  </a:lnTo>
                  <a:lnTo>
                    <a:pt x="1096543" y="1141501"/>
                  </a:lnTo>
                  <a:lnTo>
                    <a:pt x="1093292" y="1141501"/>
                  </a:lnTo>
                  <a:lnTo>
                    <a:pt x="1090104" y="1141336"/>
                  </a:lnTo>
                  <a:lnTo>
                    <a:pt x="1086878" y="1141260"/>
                  </a:lnTo>
                  <a:lnTo>
                    <a:pt x="1086878" y="1197749"/>
                  </a:lnTo>
                  <a:lnTo>
                    <a:pt x="1106106" y="1197762"/>
                  </a:lnTo>
                  <a:lnTo>
                    <a:pt x="1106106" y="1141272"/>
                  </a:lnTo>
                  <a:close/>
                </a:path>
                <a:path w="5462905" h="1463039">
                  <a:moveTo>
                    <a:pt x="1106208" y="307136"/>
                  </a:moveTo>
                  <a:lnTo>
                    <a:pt x="1086993" y="307111"/>
                  </a:lnTo>
                  <a:lnTo>
                    <a:pt x="1086967" y="363613"/>
                  </a:lnTo>
                  <a:lnTo>
                    <a:pt x="1093330" y="363372"/>
                  </a:lnTo>
                  <a:lnTo>
                    <a:pt x="1096543" y="363372"/>
                  </a:lnTo>
                  <a:lnTo>
                    <a:pt x="1099769" y="363372"/>
                  </a:lnTo>
                  <a:lnTo>
                    <a:pt x="1106195" y="363613"/>
                  </a:lnTo>
                  <a:lnTo>
                    <a:pt x="1106208" y="307136"/>
                  </a:lnTo>
                  <a:close/>
                </a:path>
                <a:path w="5462905" h="1463039">
                  <a:moveTo>
                    <a:pt x="1132052" y="128625"/>
                  </a:moveTo>
                  <a:lnTo>
                    <a:pt x="1060907" y="128625"/>
                  </a:lnTo>
                  <a:lnTo>
                    <a:pt x="1060907" y="188658"/>
                  </a:lnTo>
                  <a:lnTo>
                    <a:pt x="1132052" y="188658"/>
                  </a:lnTo>
                  <a:lnTo>
                    <a:pt x="1132052" y="128625"/>
                  </a:lnTo>
                  <a:close/>
                </a:path>
                <a:path w="5462905" h="1463039">
                  <a:moveTo>
                    <a:pt x="1167688" y="46088"/>
                  </a:moveTo>
                  <a:lnTo>
                    <a:pt x="1162977" y="41376"/>
                  </a:lnTo>
                  <a:lnTo>
                    <a:pt x="1029982" y="41376"/>
                  </a:lnTo>
                  <a:lnTo>
                    <a:pt x="1025271" y="46088"/>
                  </a:lnTo>
                  <a:lnTo>
                    <a:pt x="1025271" y="113512"/>
                  </a:lnTo>
                  <a:lnTo>
                    <a:pt x="1029982" y="118211"/>
                  </a:lnTo>
                  <a:lnTo>
                    <a:pt x="1157147" y="118211"/>
                  </a:lnTo>
                  <a:lnTo>
                    <a:pt x="1162977" y="118211"/>
                  </a:lnTo>
                  <a:lnTo>
                    <a:pt x="1167688" y="113512"/>
                  </a:lnTo>
                  <a:lnTo>
                    <a:pt x="1167688" y="46088"/>
                  </a:lnTo>
                  <a:close/>
                </a:path>
                <a:path w="5462905" h="1463039">
                  <a:moveTo>
                    <a:pt x="1327772" y="371627"/>
                  </a:moveTo>
                  <a:lnTo>
                    <a:pt x="1311135" y="362026"/>
                  </a:lnTo>
                  <a:lnTo>
                    <a:pt x="1282928" y="410781"/>
                  </a:lnTo>
                  <a:lnTo>
                    <a:pt x="1288567" y="413854"/>
                  </a:lnTo>
                  <a:lnTo>
                    <a:pt x="1294104" y="417068"/>
                  </a:lnTo>
                  <a:lnTo>
                    <a:pt x="1299565" y="420408"/>
                  </a:lnTo>
                  <a:lnTo>
                    <a:pt x="1327772" y="371627"/>
                  </a:lnTo>
                  <a:close/>
                </a:path>
                <a:path w="5462905" h="1463039">
                  <a:moveTo>
                    <a:pt x="1505178" y="378320"/>
                  </a:moveTo>
                  <a:lnTo>
                    <a:pt x="1468640" y="341223"/>
                  </a:lnTo>
                  <a:lnTo>
                    <a:pt x="1429219" y="308305"/>
                  </a:lnTo>
                  <a:lnTo>
                    <a:pt x="1387221" y="279628"/>
                  </a:lnTo>
                  <a:lnTo>
                    <a:pt x="1342910" y="255244"/>
                  </a:lnTo>
                  <a:lnTo>
                    <a:pt x="1296593" y="235204"/>
                  </a:lnTo>
                  <a:lnTo>
                    <a:pt x="1248549" y="219583"/>
                  </a:lnTo>
                  <a:lnTo>
                    <a:pt x="1199070" y="208419"/>
                  </a:lnTo>
                  <a:lnTo>
                    <a:pt x="1148435" y="201777"/>
                  </a:lnTo>
                  <a:lnTo>
                    <a:pt x="1096937" y="199707"/>
                  </a:lnTo>
                  <a:lnTo>
                    <a:pt x="1044867" y="202285"/>
                  </a:lnTo>
                  <a:lnTo>
                    <a:pt x="1044270" y="202374"/>
                  </a:lnTo>
                  <a:lnTo>
                    <a:pt x="466750" y="226428"/>
                  </a:lnTo>
                  <a:lnTo>
                    <a:pt x="881405" y="243700"/>
                  </a:lnTo>
                  <a:lnTo>
                    <a:pt x="859332" y="252984"/>
                  </a:lnTo>
                  <a:lnTo>
                    <a:pt x="817079" y="275297"/>
                  </a:lnTo>
                  <a:lnTo>
                    <a:pt x="776897" y="301269"/>
                  </a:lnTo>
                  <a:lnTo>
                    <a:pt x="738962" y="330771"/>
                  </a:lnTo>
                  <a:lnTo>
                    <a:pt x="724573" y="344131"/>
                  </a:lnTo>
                  <a:lnTo>
                    <a:pt x="475437" y="358241"/>
                  </a:lnTo>
                  <a:lnTo>
                    <a:pt x="697103" y="370776"/>
                  </a:lnTo>
                  <a:lnTo>
                    <a:pt x="670687" y="399973"/>
                  </a:lnTo>
                  <a:lnTo>
                    <a:pt x="641134" y="438937"/>
                  </a:lnTo>
                  <a:lnTo>
                    <a:pt x="616394" y="478218"/>
                  </a:lnTo>
                  <a:lnTo>
                    <a:pt x="368490" y="492252"/>
                  </a:lnTo>
                  <a:lnTo>
                    <a:pt x="602208" y="505485"/>
                  </a:lnTo>
                  <a:lnTo>
                    <a:pt x="593407" y="522617"/>
                  </a:lnTo>
                  <a:lnTo>
                    <a:pt x="575360" y="566902"/>
                  </a:lnTo>
                  <a:lnTo>
                    <a:pt x="561276" y="612533"/>
                  </a:lnTo>
                  <a:lnTo>
                    <a:pt x="560908" y="614248"/>
                  </a:lnTo>
                  <a:lnTo>
                    <a:pt x="323113" y="627710"/>
                  </a:lnTo>
                  <a:lnTo>
                    <a:pt x="555193" y="640842"/>
                  </a:lnTo>
                  <a:lnTo>
                    <a:pt x="551230" y="659295"/>
                  </a:lnTo>
                  <a:lnTo>
                    <a:pt x="545287" y="706958"/>
                  </a:lnTo>
                  <a:lnTo>
                    <a:pt x="544055" y="740257"/>
                  </a:lnTo>
                  <a:lnTo>
                    <a:pt x="149796" y="759256"/>
                  </a:lnTo>
                  <a:lnTo>
                    <a:pt x="544664" y="778294"/>
                  </a:lnTo>
                  <a:lnTo>
                    <a:pt x="545985" y="804125"/>
                  </a:lnTo>
                  <a:lnTo>
                    <a:pt x="552792" y="853147"/>
                  </a:lnTo>
                  <a:lnTo>
                    <a:pt x="558825" y="879335"/>
                  </a:lnTo>
                  <a:lnTo>
                    <a:pt x="174891" y="893381"/>
                  </a:lnTo>
                  <a:lnTo>
                    <a:pt x="566064" y="907732"/>
                  </a:lnTo>
                  <a:lnTo>
                    <a:pt x="578612" y="946213"/>
                  </a:lnTo>
                  <a:lnTo>
                    <a:pt x="597204" y="989926"/>
                  </a:lnTo>
                  <a:lnTo>
                    <a:pt x="609371" y="1012837"/>
                  </a:lnTo>
                  <a:lnTo>
                    <a:pt x="220789" y="1026883"/>
                  </a:lnTo>
                  <a:lnTo>
                    <a:pt x="625792" y="1041565"/>
                  </a:lnTo>
                  <a:lnTo>
                    <a:pt x="644740" y="1070851"/>
                  </a:lnTo>
                  <a:lnTo>
                    <a:pt x="673277" y="1107744"/>
                  </a:lnTo>
                  <a:lnTo>
                    <a:pt x="704723" y="1142009"/>
                  </a:lnTo>
                  <a:lnTo>
                    <a:pt x="705573" y="1142809"/>
                  </a:lnTo>
                  <a:lnTo>
                    <a:pt x="137312" y="1157414"/>
                  </a:lnTo>
                  <a:lnTo>
                    <a:pt x="738149" y="1172845"/>
                  </a:lnTo>
                  <a:lnTo>
                    <a:pt x="738860" y="1173492"/>
                  </a:lnTo>
                  <a:lnTo>
                    <a:pt x="775500" y="1202029"/>
                  </a:lnTo>
                  <a:lnTo>
                    <a:pt x="814425" y="1227442"/>
                  </a:lnTo>
                  <a:lnTo>
                    <a:pt x="845172" y="1244041"/>
                  </a:lnTo>
                  <a:lnTo>
                    <a:pt x="0" y="1270723"/>
                  </a:lnTo>
                  <a:lnTo>
                    <a:pt x="1034326" y="1303388"/>
                  </a:lnTo>
                  <a:lnTo>
                    <a:pt x="1031760" y="1301153"/>
                  </a:lnTo>
                  <a:lnTo>
                    <a:pt x="1067396" y="1304302"/>
                  </a:lnTo>
                  <a:lnTo>
                    <a:pt x="1107617" y="1304925"/>
                  </a:lnTo>
                  <a:lnTo>
                    <a:pt x="1148346" y="1302600"/>
                  </a:lnTo>
                  <a:lnTo>
                    <a:pt x="1203261" y="1294726"/>
                  </a:lnTo>
                  <a:lnTo>
                    <a:pt x="1256525" y="1281582"/>
                  </a:lnTo>
                  <a:lnTo>
                    <a:pt x="1252664" y="1274876"/>
                  </a:lnTo>
                  <a:lnTo>
                    <a:pt x="1249273" y="1267866"/>
                  </a:lnTo>
                  <a:lnTo>
                    <a:pt x="1246403" y="1260576"/>
                  </a:lnTo>
                  <a:lnTo>
                    <a:pt x="1244041" y="1253032"/>
                  </a:lnTo>
                  <a:lnTo>
                    <a:pt x="1216456" y="1258036"/>
                  </a:lnTo>
                  <a:lnTo>
                    <a:pt x="1188859" y="1261414"/>
                  </a:lnTo>
                  <a:lnTo>
                    <a:pt x="1161605" y="1263078"/>
                  </a:lnTo>
                  <a:lnTo>
                    <a:pt x="1135049" y="1262926"/>
                  </a:lnTo>
                  <a:lnTo>
                    <a:pt x="1085900" y="1258722"/>
                  </a:lnTo>
                  <a:lnTo>
                    <a:pt x="1037882" y="1250467"/>
                  </a:lnTo>
                  <a:lnTo>
                    <a:pt x="991209" y="1238326"/>
                  </a:lnTo>
                  <a:lnTo>
                    <a:pt x="946137" y="1222451"/>
                  </a:lnTo>
                  <a:lnTo>
                    <a:pt x="902919" y="1202982"/>
                  </a:lnTo>
                  <a:lnTo>
                    <a:pt x="861783" y="1180109"/>
                  </a:lnTo>
                  <a:lnTo>
                    <a:pt x="822972" y="1153947"/>
                  </a:lnTo>
                  <a:lnTo>
                    <a:pt x="786739" y="1124686"/>
                  </a:lnTo>
                  <a:lnTo>
                    <a:pt x="753300" y="1092466"/>
                  </a:lnTo>
                  <a:lnTo>
                    <a:pt x="722934" y="1057452"/>
                  </a:lnTo>
                  <a:lnTo>
                    <a:pt x="695845" y="1019797"/>
                  </a:lnTo>
                  <a:lnTo>
                    <a:pt x="672312" y="979652"/>
                  </a:lnTo>
                  <a:lnTo>
                    <a:pt x="652538" y="937171"/>
                  </a:lnTo>
                  <a:lnTo>
                    <a:pt x="636803" y="892530"/>
                  </a:lnTo>
                  <a:lnTo>
                    <a:pt x="625322" y="845858"/>
                  </a:lnTo>
                  <a:lnTo>
                    <a:pt x="618337" y="797331"/>
                  </a:lnTo>
                  <a:lnTo>
                    <a:pt x="616191" y="749655"/>
                  </a:lnTo>
                  <a:lnTo>
                    <a:pt x="618680" y="702513"/>
                  </a:lnTo>
                  <a:lnTo>
                    <a:pt x="625754" y="656196"/>
                  </a:lnTo>
                  <a:lnTo>
                    <a:pt x="637298" y="610971"/>
                  </a:lnTo>
                  <a:lnTo>
                    <a:pt x="653237" y="567093"/>
                  </a:lnTo>
                  <a:lnTo>
                    <a:pt x="673506" y="524852"/>
                  </a:lnTo>
                  <a:lnTo>
                    <a:pt x="697992" y="484492"/>
                  </a:lnTo>
                  <a:lnTo>
                    <a:pt x="726643" y="446290"/>
                  </a:lnTo>
                  <a:lnTo>
                    <a:pt x="758863" y="411060"/>
                  </a:lnTo>
                  <a:lnTo>
                    <a:pt x="793991" y="379488"/>
                  </a:lnTo>
                  <a:lnTo>
                    <a:pt x="831761" y="351726"/>
                  </a:lnTo>
                  <a:lnTo>
                    <a:pt x="871943" y="327901"/>
                  </a:lnTo>
                  <a:lnTo>
                    <a:pt x="914273" y="308140"/>
                  </a:lnTo>
                  <a:lnTo>
                    <a:pt x="958494" y="292569"/>
                  </a:lnTo>
                  <a:lnTo>
                    <a:pt x="1004379" y="281343"/>
                  </a:lnTo>
                  <a:lnTo>
                    <a:pt x="1051674" y="274561"/>
                  </a:lnTo>
                  <a:lnTo>
                    <a:pt x="1101661" y="271983"/>
                  </a:lnTo>
                  <a:lnTo>
                    <a:pt x="1150607" y="273773"/>
                  </a:lnTo>
                  <a:lnTo>
                    <a:pt x="1198270" y="280035"/>
                  </a:lnTo>
                  <a:lnTo>
                    <a:pt x="1244434" y="290868"/>
                  </a:lnTo>
                  <a:lnTo>
                    <a:pt x="1288872" y="306387"/>
                  </a:lnTo>
                  <a:lnTo>
                    <a:pt x="1331341" y="326669"/>
                  </a:lnTo>
                  <a:lnTo>
                    <a:pt x="1371600" y="351840"/>
                  </a:lnTo>
                  <a:lnTo>
                    <a:pt x="1409458" y="382003"/>
                  </a:lnTo>
                  <a:lnTo>
                    <a:pt x="1444650" y="417233"/>
                  </a:lnTo>
                  <a:lnTo>
                    <a:pt x="1505178" y="378320"/>
                  </a:lnTo>
                  <a:close/>
                </a:path>
                <a:path w="5462905" h="1463039">
                  <a:moveTo>
                    <a:pt x="4586668" y="180098"/>
                  </a:moveTo>
                  <a:lnTo>
                    <a:pt x="4584433" y="172059"/>
                  </a:lnTo>
                  <a:lnTo>
                    <a:pt x="4466196" y="8432"/>
                  </a:lnTo>
                  <a:lnTo>
                    <a:pt x="4462818" y="3378"/>
                  </a:lnTo>
                  <a:lnTo>
                    <a:pt x="4456061" y="0"/>
                  </a:lnTo>
                  <a:lnTo>
                    <a:pt x="4439170" y="0"/>
                  </a:lnTo>
                  <a:lnTo>
                    <a:pt x="4434103" y="5054"/>
                  </a:lnTo>
                  <a:lnTo>
                    <a:pt x="4432414" y="8432"/>
                  </a:lnTo>
                  <a:lnTo>
                    <a:pt x="4324312" y="180492"/>
                  </a:lnTo>
                  <a:lnTo>
                    <a:pt x="4321086" y="188302"/>
                  </a:lnTo>
                  <a:lnTo>
                    <a:pt x="4321353" y="196100"/>
                  </a:lnTo>
                  <a:lnTo>
                    <a:pt x="4324782" y="203263"/>
                  </a:lnTo>
                  <a:lnTo>
                    <a:pt x="4331068" y="209169"/>
                  </a:lnTo>
                  <a:lnTo>
                    <a:pt x="4337824" y="212547"/>
                  </a:lnTo>
                  <a:lnTo>
                    <a:pt x="4349648" y="212547"/>
                  </a:lnTo>
                  <a:lnTo>
                    <a:pt x="4356405" y="209169"/>
                  </a:lnTo>
                  <a:lnTo>
                    <a:pt x="4361472" y="202425"/>
                  </a:lnTo>
                  <a:lnTo>
                    <a:pt x="4429036" y="94462"/>
                  </a:lnTo>
                  <a:lnTo>
                    <a:pt x="4429036" y="556666"/>
                  </a:lnTo>
                  <a:lnTo>
                    <a:pt x="4359783" y="474014"/>
                  </a:lnTo>
                  <a:lnTo>
                    <a:pt x="4353598" y="468998"/>
                  </a:lnTo>
                  <a:lnTo>
                    <a:pt x="4345838" y="466839"/>
                  </a:lnTo>
                  <a:lnTo>
                    <a:pt x="4337443" y="467842"/>
                  </a:lnTo>
                  <a:lnTo>
                    <a:pt x="4329379" y="472325"/>
                  </a:lnTo>
                  <a:lnTo>
                    <a:pt x="4324312" y="475703"/>
                  </a:lnTo>
                  <a:lnTo>
                    <a:pt x="4322623" y="482447"/>
                  </a:lnTo>
                  <a:lnTo>
                    <a:pt x="4322623" y="818134"/>
                  </a:lnTo>
                  <a:lnTo>
                    <a:pt x="4324362" y="826274"/>
                  </a:lnTo>
                  <a:lnTo>
                    <a:pt x="4328947" y="832688"/>
                  </a:lnTo>
                  <a:lnTo>
                    <a:pt x="4335437" y="836879"/>
                  </a:lnTo>
                  <a:lnTo>
                    <a:pt x="4342892" y="838377"/>
                  </a:lnTo>
                  <a:lnTo>
                    <a:pt x="4350334" y="836637"/>
                  </a:lnTo>
                  <a:lnTo>
                    <a:pt x="4356824" y="832053"/>
                  </a:lnTo>
                  <a:lnTo>
                    <a:pt x="4361408" y="825563"/>
                  </a:lnTo>
                  <a:lnTo>
                    <a:pt x="4363161" y="818134"/>
                  </a:lnTo>
                  <a:lnTo>
                    <a:pt x="4363161" y="544855"/>
                  </a:lnTo>
                  <a:lnTo>
                    <a:pt x="4432414" y="627519"/>
                  </a:lnTo>
                  <a:lnTo>
                    <a:pt x="4438002" y="631634"/>
                  </a:lnTo>
                  <a:lnTo>
                    <a:pt x="4444238" y="633844"/>
                  </a:lnTo>
                  <a:lnTo>
                    <a:pt x="4450461" y="634161"/>
                  </a:lnTo>
                  <a:lnTo>
                    <a:pt x="4456061" y="632574"/>
                  </a:lnTo>
                  <a:lnTo>
                    <a:pt x="4464507" y="629208"/>
                  </a:lnTo>
                  <a:lnTo>
                    <a:pt x="4469574" y="620763"/>
                  </a:lnTo>
                  <a:lnTo>
                    <a:pt x="4469574" y="86029"/>
                  </a:lnTo>
                  <a:lnTo>
                    <a:pt x="4547273" y="192303"/>
                  </a:lnTo>
                  <a:lnTo>
                    <a:pt x="4552467" y="198602"/>
                  </a:lnTo>
                  <a:lnTo>
                    <a:pt x="4559719" y="202209"/>
                  </a:lnTo>
                  <a:lnTo>
                    <a:pt x="4567936" y="202984"/>
                  </a:lnTo>
                  <a:lnTo>
                    <a:pt x="4575988" y="200736"/>
                  </a:lnTo>
                  <a:lnTo>
                    <a:pt x="4582287" y="195541"/>
                  </a:lnTo>
                  <a:lnTo>
                    <a:pt x="4585906" y="188302"/>
                  </a:lnTo>
                  <a:lnTo>
                    <a:pt x="4586668" y="180098"/>
                  </a:lnTo>
                  <a:close/>
                </a:path>
                <a:path w="5462905" h="1463039">
                  <a:moveTo>
                    <a:pt x="5008397" y="789457"/>
                  </a:moveTo>
                  <a:lnTo>
                    <a:pt x="4976304" y="748969"/>
                  </a:lnTo>
                  <a:lnTo>
                    <a:pt x="4952657" y="738847"/>
                  </a:lnTo>
                  <a:lnTo>
                    <a:pt x="4952657" y="892352"/>
                  </a:lnTo>
                  <a:lnTo>
                    <a:pt x="4956035" y="892352"/>
                  </a:lnTo>
                  <a:lnTo>
                    <a:pt x="4976330" y="888212"/>
                  </a:lnTo>
                  <a:lnTo>
                    <a:pt x="4992979" y="876960"/>
                  </a:lnTo>
                  <a:lnTo>
                    <a:pt x="5004244" y="860336"/>
                  </a:lnTo>
                  <a:lnTo>
                    <a:pt x="5008397" y="840066"/>
                  </a:lnTo>
                  <a:lnTo>
                    <a:pt x="5008397" y="789457"/>
                  </a:lnTo>
                  <a:close/>
                </a:path>
                <a:path w="5462905" h="1463039">
                  <a:moveTo>
                    <a:pt x="5185067" y="1141361"/>
                  </a:moveTo>
                  <a:lnTo>
                    <a:pt x="5184064" y="1133576"/>
                  </a:lnTo>
                  <a:lnTo>
                    <a:pt x="5179022" y="1126782"/>
                  </a:lnTo>
                  <a:lnTo>
                    <a:pt x="5170335" y="1122197"/>
                  </a:lnTo>
                  <a:lnTo>
                    <a:pt x="5160073" y="1120775"/>
                  </a:lnTo>
                  <a:lnTo>
                    <a:pt x="5150282" y="1123454"/>
                  </a:lnTo>
                  <a:lnTo>
                    <a:pt x="5106301" y="1144092"/>
                  </a:lnTo>
                  <a:lnTo>
                    <a:pt x="5061382" y="1159891"/>
                  </a:lnTo>
                  <a:lnTo>
                    <a:pt x="5015839" y="1170927"/>
                  </a:lnTo>
                  <a:lnTo>
                    <a:pt x="4969967" y="1177328"/>
                  </a:lnTo>
                  <a:lnTo>
                    <a:pt x="4924095" y="1179182"/>
                  </a:lnTo>
                  <a:lnTo>
                    <a:pt x="4878540" y="1176591"/>
                  </a:lnTo>
                  <a:lnTo>
                    <a:pt x="4833620" y="1169657"/>
                  </a:lnTo>
                  <a:lnTo>
                    <a:pt x="4789652" y="1158455"/>
                  </a:lnTo>
                  <a:lnTo>
                    <a:pt x="4746955" y="1143114"/>
                  </a:lnTo>
                  <a:lnTo>
                    <a:pt x="4705832" y="1123721"/>
                  </a:lnTo>
                  <a:lnTo>
                    <a:pt x="4666615" y="1100378"/>
                  </a:lnTo>
                  <a:lnTo>
                    <a:pt x="4629607" y="1073162"/>
                  </a:lnTo>
                  <a:lnTo>
                    <a:pt x="4595139" y="1042212"/>
                  </a:lnTo>
                  <a:lnTo>
                    <a:pt x="4563529" y="1007592"/>
                  </a:lnTo>
                  <a:lnTo>
                    <a:pt x="4535068" y="969416"/>
                  </a:lnTo>
                  <a:lnTo>
                    <a:pt x="4510113" y="927785"/>
                  </a:lnTo>
                  <a:lnTo>
                    <a:pt x="4507306" y="921715"/>
                  </a:lnTo>
                  <a:lnTo>
                    <a:pt x="4501083" y="910221"/>
                  </a:lnTo>
                  <a:lnTo>
                    <a:pt x="4479328" y="856716"/>
                  </a:lnTo>
                  <a:lnTo>
                    <a:pt x="4465764" y="808012"/>
                  </a:lnTo>
                  <a:lnTo>
                    <a:pt x="4457903" y="758037"/>
                  </a:lnTo>
                  <a:lnTo>
                    <a:pt x="4456061" y="706805"/>
                  </a:lnTo>
                  <a:lnTo>
                    <a:pt x="4454309" y="698652"/>
                  </a:lnTo>
                  <a:lnTo>
                    <a:pt x="4449724" y="692251"/>
                  </a:lnTo>
                  <a:lnTo>
                    <a:pt x="4443234" y="688060"/>
                  </a:lnTo>
                  <a:lnTo>
                    <a:pt x="4435792" y="686562"/>
                  </a:lnTo>
                  <a:lnTo>
                    <a:pt x="4427626" y="688301"/>
                  </a:lnTo>
                  <a:lnTo>
                    <a:pt x="4421213" y="692886"/>
                  </a:lnTo>
                  <a:lnTo>
                    <a:pt x="4417022" y="699363"/>
                  </a:lnTo>
                  <a:lnTo>
                    <a:pt x="4415523" y="706805"/>
                  </a:lnTo>
                  <a:lnTo>
                    <a:pt x="4418393" y="762101"/>
                  </a:lnTo>
                  <a:lnTo>
                    <a:pt x="4427131" y="816444"/>
                  </a:lnTo>
                  <a:lnTo>
                    <a:pt x="4441888" y="869530"/>
                  </a:lnTo>
                  <a:lnTo>
                    <a:pt x="4462818" y="921029"/>
                  </a:lnTo>
                  <a:lnTo>
                    <a:pt x="4484217" y="962685"/>
                  </a:lnTo>
                  <a:lnTo>
                    <a:pt x="4508843" y="1001572"/>
                  </a:lnTo>
                  <a:lnTo>
                    <a:pt x="4536465" y="1037590"/>
                  </a:lnTo>
                  <a:lnTo>
                    <a:pt x="4566818" y="1070660"/>
                  </a:lnTo>
                  <a:lnTo>
                    <a:pt x="4599673" y="1100683"/>
                  </a:lnTo>
                  <a:lnTo>
                    <a:pt x="4634789" y="1127582"/>
                  </a:lnTo>
                  <a:lnTo>
                    <a:pt x="4671911" y="1151267"/>
                  </a:lnTo>
                  <a:lnTo>
                    <a:pt x="4710811" y="1171638"/>
                  </a:lnTo>
                  <a:lnTo>
                    <a:pt x="4751222" y="1188618"/>
                  </a:lnTo>
                  <a:lnTo>
                    <a:pt x="4792929" y="1202105"/>
                  </a:lnTo>
                  <a:lnTo>
                    <a:pt x="4835664" y="1212037"/>
                  </a:lnTo>
                  <a:lnTo>
                    <a:pt x="4879200" y="1218298"/>
                  </a:lnTo>
                  <a:lnTo>
                    <a:pt x="4923294" y="1220812"/>
                  </a:lnTo>
                  <a:lnTo>
                    <a:pt x="4967694" y="1219492"/>
                  </a:lnTo>
                  <a:lnTo>
                    <a:pt x="5012156" y="1214247"/>
                  </a:lnTo>
                  <a:lnTo>
                    <a:pt x="5056454" y="1204988"/>
                  </a:lnTo>
                  <a:lnTo>
                    <a:pt x="5100320" y="1191615"/>
                  </a:lnTo>
                  <a:lnTo>
                    <a:pt x="5143525" y="1174064"/>
                  </a:lnTo>
                  <a:lnTo>
                    <a:pt x="5178831" y="1155636"/>
                  </a:lnTo>
                  <a:lnTo>
                    <a:pt x="5183213" y="1148969"/>
                  </a:lnTo>
                  <a:lnTo>
                    <a:pt x="5185067" y="1141361"/>
                  </a:lnTo>
                  <a:close/>
                </a:path>
                <a:path w="5462905" h="1463039">
                  <a:moveTo>
                    <a:pt x="5462765" y="627519"/>
                  </a:moveTo>
                  <a:lnTo>
                    <a:pt x="5460987" y="619112"/>
                  </a:lnTo>
                  <a:lnTo>
                    <a:pt x="5456212" y="612127"/>
                  </a:lnTo>
                  <a:lnTo>
                    <a:pt x="5449214" y="607352"/>
                  </a:lnTo>
                  <a:lnTo>
                    <a:pt x="5440807" y="605586"/>
                  </a:lnTo>
                  <a:lnTo>
                    <a:pt x="5432641" y="607326"/>
                  </a:lnTo>
                  <a:lnTo>
                    <a:pt x="5426227" y="611911"/>
                  </a:lnTo>
                  <a:lnTo>
                    <a:pt x="5422036" y="618401"/>
                  </a:lnTo>
                  <a:lnTo>
                    <a:pt x="5420538" y="625830"/>
                  </a:lnTo>
                  <a:lnTo>
                    <a:pt x="5420538" y="961517"/>
                  </a:lnTo>
                  <a:lnTo>
                    <a:pt x="5412054" y="951395"/>
                  </a:lnTo>
                  <a:lnTo>
                    <a:pt x="5351284" y="878865"/>
                  </a:lnTo>
                  <a:lnTo>
                    <a:pt x="5345100" y="873848"/>
                  </a:lnTo>
                  <a:lnTo>
                    <a:pt x="5337340" y="871689"/>
                  </a:lnTo>
                  <a:lnTo>
                    <a:pt x="5328945" y="872693"/>
                  </a:lnTo>
                  <a:lnTo>
                    <a:pt x="5320881" y="877176"/>
                  </a:lnTo>
                  <a:lnTo>
                    <a:pt x="5315813" y="880554"/>
                  </a:lnTo>
                  <a:lnTo>
                    <a:pt x="5314124" y="887298"/>
                  </a:lnTo>
                  <a:lnTo>
                    <a:pt x="5314124" y="1369745"/>
                  </a:lnTo>
                  <a:lnTo>
                    <a:pt x="5238115" y="1249972"/>
                  </a:lnTo>
                  <a:lnTo>
                    <a:pt x="5232197" y="1243698"/>
                  </a:lnTo>
                  <a:lnTo>
                    <a:pt x="5225021" y="1240269"/>
                  </a:lnTo>
                  <a:lnTo>
                    <a:pt x="5217211" y="1240015"/>
                  </a:lnTo>
                  <a:lnTo>
                    <a:pt x="5209400" y="1243228"/>
                  </a:lnTo>
                  <a:lnTo>
                    <a:pt x="5203114" y="1249133"/>
                  </a:lnTo>
                  <a:lnTo>
                    <a:pt x="5199685" y="1256296"/>
                  </a:lnTo>
                  <a:lnTo>
                    <a:pt x="5199418" y="1264107"/>
                  </a:lnTo>
                  <a:lnTo>
                    <a:pt x="5202644" y="1271905"/>
                  </a:lnTo>
                  <a:lnTo>
                    <a:pt x="5317502" y="1452397"/>
                  </a:lnTo>
                  <a:lnTo>
                    <a:pt x="5320881" y="1459141"/>
                  </a:lnTo>
                  <a:lnTo>
                    <a:pt x="5327637" y="1462519"/>
                  </a:lnTo>
                  <a:lnTo>
                    <a:pt x="5346217" y="1462519"/>
                  </a:lnTo>
                  <a:lnTo>
                    <a:pt x="5351284" y="1457464"/>
                  </a:lnTo>
                  <a:lnTo>
                    <a:pt x="5352974" y="1454086"/>
                  </a:lnTo>
                  <a:lnTo>
                    <a:pt x="5405132" y="1369745"/>
                  </a:lnTo>
                  <a:lnTo>
                    <a:pt x="5406174" y="1368056"/>
                  </a:lnTo>
                  <a:lnTo>
                    <a:pt x="5459387" y="1282026"/>
                  </a:lnTo>
                  <a:lnTo>
                    <a:pt x="5462600" y="1273987"/>
                  </a:lnTo>
                  <a:lnTo>
                    <a:pt x="5462333" y="1265783"/>
                  </a:lnTo>
                  <a:lnTo>
                    <a:pt x="5458904" y="1258544"/>
                  </a:lnTo>
                  <a:lnTo>
                    <a:pt x="5452630" y="1253350"/>
                  </a:lnTo>
                  <a:lnTo>
                    <a:pt x="5444579" y="1250137"/>
                  </a:lnTo>
                  <a:lnTo>
                    <a:pt x="5436362" y="1250391"/>
                  </a:lnTo>
                  <a:lnTo>
                    <a:pt x="5429110" y="1253820"/>
                  </a:lnTo>
                  <a:lnTo>
                    <a:pt x="5423916" y="1260094"/>
                  </a:lnTo>
                  <a:lnTo>
                    <a:pt x="5356352" y="1368056"/>
                  </a:lnTo>
                  <a:lnTo>
                    <a:pt x="5356352" y="951395"/>
                  </a:lnTo>
                  <a:lnTo>
                    <a:pt x="5425605" y="1034059"/>
                  </a:lnTo>
                  <a:lnTo>
                    <a:pt x="5431777" y="1039063"/>
                  </a:lnTo>
                  <a:lnTo>
                    <a:pt x="5439537" y="1041222"/>
                  </a:lnTo>
                  <a:lnTo>
                    <a:pt x="5447931" y="1040218"/>
                  </a:lnTo>
                  <a:lnTo>
                    <a:pt x="5456009" y="1035735"/>
                  </a:lnTo>
                  <a:lnTo>
                    <a:pt x="5461076" y="1032370"/>
                  </a:lnTo>
                  <a:lnTo>
                    <a:pt x="5462765" y="1025613"/>
                  </a:lnTo>
                  <a:lnTo>
                    <a:pt x="5462765" y="961517"/>
                  </a:lnTo>
                  <a:lnTo>
                    <a:pt x="5462765" y="62751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124705" y="3661022"/>
              <a:ext cx="65874" cy="156879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0835868" y="3315220"/>
              <a:ext cx="1028700" cy="906144"/>
            </a:xfrm>
            <a:custGeom>
              <a:avLst/>
              <a:gdLst/>
              <a:ahLst/>
              <a:cxnLst/>
              <a:rect l="l" t="t" r="r" b="b"/>
              <a:pathLst>
                <a:path w="1028700" h="906145">
                  <a:moveTo>
                    <a:pt x="743204" y="534733"/>
                  </a:moveTo>
                  <a:lnTo>
                    <a:pt x="740321" y="488022"/>
                  </a:lnTo>
                  <a:lnTo>
                    <a:pt x="732002" y="443649"/>
                  </a:lnTo>
                  <a:lnTo>
                    <a:pt x="731901" y="443077"/>
                  </a:lnTo>
                  <a:lnTo>
                    <a:pt x="718286" y="400265"/>
                  </a:lnTo>
                  <a:lnTo>
                    <a:pt x="699820" y="359905"/>
                  </a:lnTo>
                  <a:lnTo>
                    <a:pt x="676846" y="322351"/>
                  </a:lnTo>
                  <a:lnTo>
                    <a:pt x="649706" y="287934"/>
                  </a:lnTo>
                  <a:lnTo>
                    <a:pt x="618731" y="256997"/>
                  </a:lnTo>
                  <a:lnTo>
                    <a:pt x="598678" y="241223"/>
                  </a:lnTo>
                  <a:lnTo>
                    <a:pt x="584263" y="229882"/>
                  </a:lnTo>
                  <a:lnTo>
                    <a:pt x="546658" y="206946"/>
                  </a:lnTo>
                  <a:lnTo>
                    <a:pt x="506247" y="188506"/>
                  </a:lnTo>
                  <a:lnTo>
                    <a:pt x="499973" y="186524"/>
                  </a:lnTo>
                  <a:lnTo>
                    <a:pt x="499973" y="614019"/>
                  </a:lnTo>
                  <a:lnTo>
                    <a:pt x="499973" y="664629"/>
                  </a:lnTo>
                  <a:lnTo>
                    <a:pt x="492556" y="701446"/>
                  </a:lnTo>
                  <a:lnTo>
                    <a:pt x="472313" y="731469"/>
                  </a:lnTo>
                  <a:lnTo>
                    <a:pt x="442252" y="751687"/>
                  </a:lnTo>
                  <a:lnTo>
                    <a:pt x="405384" y="759091"/>
                  </a:lnTo>
                  <a:lnTo>
                    <a:pt x="402005" y="759091"/>
                  </a:lnTo>
                  <a:lnTo>
                    <a:pt x="402005" y="806323"/>
                  </a:lnTo>
                  <a:lnTo>
                    <a:pt x="400253" y="814463"/>
                  </a:lnTo>
                  <a:lnTo>
                    <a:pt x="395668" y="820877"/>
                  </a:lnTo>
                  <a:lnTo>
                    <a:pt x="389178" y="825068"/>
                  </a:lnTo>
                  <a:lnTo>
                    <a:pt x="381736" y="826566"/>
                  </a:lnTo>
                  <a:lnTo>
                    <a:pt x="374294" y="824826"/>
                  </a:lnTo>
                  <a:lnTo>
                    <a:pt x="367792" y="820242"/>
                  </a:lnTo>
                  <a:lnTo>
                    <a:pt x="363207" y="813752"/>
                  </a:lnTo>
                  <a:lnTo>
                    <a:pt x="361467" y="806323"/>
                  </a:lnTo>
                  <a:lnTo>
                    <a:pt x="361467" y="759091"/>
                  </a:lnTo>
                  <a:lnTo>
                    <a:pt x="347954" y="759091"/>
                  </a:lnTo>
                  <a:lnTo>
                    <a:pt x="311048" y="751687"/>
                  </a:lnTo>
                  <a:lnTo>
                    <a:pt x="280809" y="731469"/>
                  </a:lnTo>
                  <a:lnTo>
                    <a:pt x="260057" y="701446"/>
                  </a:lnTo>
                  <a:lnTo>
                    <a:pt x="251675" y="664629"/>
                  </a:lnTo>
                  <a:lnTo>
                    <a:pt x="251675" y="641007"/>
                  </a:lnTo>
                  <a:lnTo>
                    <a:pt x="253415" y="632866"/>
                  </a:lnTo>
                  <a:lnTo>
                    <a:pt x="258000" y="626465"/>
                  </a:lnTo>
                  <a:lnTo>
                    <a:pt x="264502" y="622274"/>
                  </a:lnTo>
                  <a:lnTo>
                    <a:pt x="271945" y="620763"/>
                  </a:lnTo>
                  <a:lnTo>
                    <a:pt x="279387" y="622503"/>
                  </a:lnTo>
                  <a:lnTo>
                    <a:pt x="285877" y="627100"/>
                  </a:lnTo>
                  <a:lnTo>
                    <a:pt x="290461" y="633577"/>
                  </a:lnTo>
                  <a:lnTo>
                    <a:pt x="292214" y="641007"/>
                  </a:lnTo>
                  <a:lnTo>
                    <a:pt x="292214" y="664629"/>
                  </a:lnTo>
                  <a:lnTo>
                    <a:pt x="296379" y="684898"/>
                  </a:lnTo>
                  <a:lnTo>
                    <a:pt x="307835" y="701522"/>
                  </a:lnTo>
                  <a:lnTo>
                    <a:pt x="324993" y="712787"/>
                  </a:lnTo>
                  <a:lnTo>
                    <a:pt x="346265" y="716915"/>
                  </a:lnTo>
                  <a:lnTo>
                    <a:pt x="359778" y="716915"/>
                  </a:lnTo>
                  <a:lnTo>
                    <a:pt x="359778" y="620763"/>
                  </a:lnTo>
                  <a:lnTo>
                    <a:pt x="359778" y="548233"/>
                  </a:lnTo>
                  <a:lnTo>
                    <a:pt x="302348" y="526300"/>
                  </a:lnTo>
                  <a:lnTo>
                    <a:pt x="259905" y="490880"/>
                  </a:lnTo>
                  <a:lnTo>
                    <a:pt x="246608" y="450392"/>
                  </a:lnTo>
                  <a:lnTo>
                    <a:pt x="246608" y="399783"/>
                  </a:lnTo>
                  <a:lnTo>
                    <a:pt x="254050" y="362966"/>
                  </a:lnTo>
                  <a:lnTo>
                    <a:pt x="274472" y="332943"/>
                  </a:lnTo>
                  <a:lnTo>
                    <a:pt x="305041" y="312724"/>
                  </a:lnTo>
                  <a:lnTo>
                    <a:pt x="342887" y="305320"/>
                  </a:lnTo>
                  <a:lnTo>
                    <a:pt x="356400" y="305320"/>
                  </a:lnTo>
                  <a:lnTo>
                    <a:pt x="356400" y="261467"/>
                  </a:lnTo>
                  <a:lnTo>
                    <a:pt x="358140" y="253314"/>
                  </a:lnTo>
                  <a:lnTo>
                    <a:pt x="362724" y="246913"/>
                  </a:lnTo>
                  <a:lnTo>
                    <a:pt x="369227" y="242722"/>
                  </a:lnTo>
                  <a:lnTo>
                    <a:pt x="376669" y="241223"/>
                  </a:lnTo>
                  <a:lnTo>
                    <a:pt x="384111" y="242963"/>
                  </a:lnTo>
                  <a:lnTo>
                    <a:pt x="390601" y="247548"/>
                  </a:lnTo>
                  <a:lnTo>
                    <a:pt x="395185" y="254038"/>
                  </a:lnTo>
                  <a:lnTo>
                    <a:pt x="396938" y="261467"/>
                  </a:lnTo>
                  <a:lnTo>
                    <a:pt x="396938" y="305320"/>
                  </a:lnTo>
                  <a:lnTo>
                    <a:pt x="400316" y="305320"/>
                  </a:lnTo>
                  <a:lnTo>
                    <a:pt x="437184" y="312724"/>
                  </a:lnTo>
                  <a:lnTo>
                    <a:pt x="467245" y="332943"/>
                  </a:lnTo>
                  <a:lnTo>
                    <a:pt x="487489" y="362966"/>
                  </a:lnTo>
                  <a:lnTo>
                    <a:pt x="494906" y="399783"/>
                  </a:lnTo>
                  <a:lnTo>
                    <a:pt x="494906" y="423405"/>
                  </a:lnTo>
                  <a:lnTo>
                    <a:pt x="496595" y="423405"/>
                  </a:lnTo>
                  <a:lnTo>
                    <a:pt x="494842" y="431546"/>
                  </a:lnTo>
                  <a:lnTo>
                    <a:pt x="490258" y="437959"/>
                  </a:lnTo>
                  <a:lnTo>
                    <a:pt x="483768" y="442150"/>
                  </a:lnTo>
                  <a:lnTo>
                    <a:pt x="476326" y="443649"/>
                  </a:lnTo>
                  <a:lnTo>
                    <a:pt x="468884" y="441909"/>
                  </a:lnTo>
                  <a:lnTo>
                    <a:pt x="462381" y="437324"/>
                  </a:lnTo>
                  <a:lnTo>
                    <a:pt x="457796" y="430834"/>
                  </a:lnTo>
                  <a:lnTo>
                    <a:pt x="456057" y="423405"/>
                  </a:lnTo>
                  <a:lnTo>
                    <a:pt x="456057" y="399783"/>
                  </a:lnTo>
                  <a:lnTo>
                    <a:pt x="451904" y="379514"/>
                  </a:lnTo>
                  <a:lnTo>
                    <a:pt x="440639" y="362889"/>
                  </a:lnTo>
                  <a:lnTo>
                    <a:pt x="423989" y="351637"/>
                  </a:lnTo>
                  <a:lnTo>
                    <a:pt x="403694" y="347497"/>
                  </a:lnTo>
                  <a:lnTo>
                    <a:pt x="400316" y="347497"/>
                  </a:lnTo>
                  <a:lnTo>
                    <a:pt x="400316" y="519557"/>
                  </a:lnTo>
                  <a:lnTo>
                    <a:pt x="440423" y="535787"/>
                  </a:lnTo>
                  <a:lnTo>
                    <a:pt x="445922" y="537819"/>
                  </a:lnTo>
                  <a:lnTo>
                    <a:pt x="447611" y="538111"/>
                  </a:lnTo>
                  <a:lnTo>
                    <a:pt x="470750" y="555434"/>
                  </a:lnTo>
                  <a:lnTo>
                    <a:pt x="487083" y="574167"/>
                  </a:lnTo>
                  <a:lnTo>
                    <a:pt x="496773" y="593852"/>
                  </a:lnTo>
                  <a:lnTo>
                    <a:pt x="499973" y="614019"/>
                  </a:lnTo>
                  <a:lnTo>
                    <a:pt x="499973" y="186524"/>
                  </a:lnTo>
                  <a:lnTo>
                    <a:pt x="463372" y="174904"/>
                  </a:lnTo>
                  <a:lnTo>
                    <a:pt x="418376" y="166509"/>
                  </a:lnTo>
                  <a:lnTo>
                    <a:pt x="371602" y="163626"/>
                  </a:lnTo>
                  <a:lnTo>
                    <a:pt x="324815" y="166509"/>
                  </a:lnTo>
                  <a:lnTo>
                    <a:pt x="279819" y="174904"/>
                  </a:lnTo>
                  <a:lnTo>
                    <a:pt x="236943" y="188506"/>
                  </a:lnTo>
                  <a:lnTo>
                    <a:pt x="196532" y="206946"/>
                  </a:lnTo>
                  <a:lnTo>
                    <a:pt x="158927" y="229882"/>
                  </a:lnTo>
                  <a:lnTo>
                    <a:pt x="124460" y="256997"/>
                  </a:lnTo>
                  <a:lnTo>
                    <a:pt x="93484" y="287934"/>
                  </a:lnTo>
                  <a:lnTo>
                    <a:pt x="66344" y="322351"/>
                  </a:lnTo>
                  <a:lnTo>
                    <a:pt x="43370" y="359905"/>
                  </a:lnTo>
                  <a:lnTo>
                    <a:pt x="24904" y="400265"/>
                  </a:lnTo>
                  <a:lnTo>
                    <a:pt x="11290" y="443077"/>
                  </a:lnTo>
                  <a:lnTo>
                    <a:pt x="2870" y="488022"/>
                  </a:lnTo>
                  <a:lnTo>
                    <a:pt x="0" y="534733"/>
                  </a:lnTo>
                  <a:lnTo>
                    <a:pt x="2870" y="581456"/>
                  </a:lnTo>
                  <a:lnTo>
                    <a:pt x="11290" y="626389"/>
                  </a:lnTo>
                  <a:lnTo>
                    <a:pt x="24904" y="669213"/>
                  </a:lnTo>
                  <a:lnTo>
                    <a:pt x="43370" y="709574"/>
                  </a:lnTo>
                  <a:lnTo>
                    <a:pt x="66344" y="747128"/>
                  </a:lnTo>
                  <a:lnTo>
                    <a:pt x="93484" y="781545"/>
                  </a:lnTo>
                  <a:lnTo>
                    <a:pt x="124460" y="812482"/>
                  </a:lnTo>
                  <a:lnTo>
                    <a:pt x="158927" y="839584"/>
                  </a:lnTo>
                  <a:lnTo>
                    <a:pt x="196532" y="862533"/>
                  </a:lnTo>
                  <a:lnTo>
                    <a:pt x="236943" y="880973"/>
                  </a:lnTo>
                  <a:lnTo>
                    <a:pt x="279819" y="894562"/>
                  </a:lnTo>
                  <a:lnTo>
                    <a:pt x="324815" y="902970"/>
                  </a:lnTo>
                  <a:lnTo>
                    <a:pt x="371602" y="905852"/>
                  </a:lnTo>
                  <a:lnTo>
                    <a:pt x="418376" y="902970"/>
                  </a:lnTo>
                  <a:lnTo>
                    <a:pt x="463372" y="894562"/>
                  </a:lnTo>
                  <a:lnTo>
                    <a:pt x="506247" y="880973"/>
                  </a:lnTo>
                  <a:lnTo>
                    <a:pt x="546658" y="862533"/>
                  </a:lnTo>
                  <a:lnTo>
                    <a:pt x="584263" y="839584"/>
                  </a:lnTo>
                  <a:lnTo>
                    <a:pt x="618731" y="812482"/>
                  </a:lnTo>
                  <a:lnTo>
                    <a:pt x="649706" y="781545"/>
                  </a:lnTo>
                  <a:lnTo>
                    <a:pt x="676846" y="747128"/>
                  </a:lnTo>
                  <a:lnTo>
                    <a:pt x="699820" y="709574"/>
                  </a:lnTo>
                  <a:lnTo>
                    <a:pt x="718286" y="669213"/>
                  </a:lnTo>
                  <a:lnTo>
                    <a:pt x="731875" y="626465"/>
                  </a:lnTo>
                  <a:lnTo>
                    <a:pt x="740321" y="581456"/>
                  </a:lnTo>
                  <a:lnTo>
                    <a:pt x="743204" y="534733"/>
                  </a:lnTo>
                  <a:close/>
                </a:path>
                <a:path w="1028700" h="906145">
                  <a:moveTo>
                    <a:pt x="860717" y="383209"/>
                  </a:moveTo>
                  <a:lnTo>
                    <a:pt x="843267" y="330657"/>
                  </a:lnTo>
                  <a:lnTo>
                    <a:pt x="823264" y="289229"/>
                  </a:lnTo>
                  <a:lnTo>
                    <a:pt x="799973" y="250317"/>
                  </a:lnTo>
                  <a:lnTo>
                    <a:pt x="773607" y="214033"/>
                  </a:lnTo>
                  <a:lnTo>
                    <a:pt x="744410" y="180492"/>
                  </a:lnTo>
                  <a:lnTo>
                    <a:pt x="712609" y="149821"/>
                  </a:lnTo>
                  <a:lnTo>
                    <a:pt x="678421" y="122123"/>
                  </a:lnTo>
                  <a:lnTo>
                    <a:pt x="642099" y="97510"/>
                  </a:lnTo>
                  <a:lnTo>
                    <a:pt x="603846" y="76123"/>
                  </a:lnTo>
                  <a:lnTo>
                    <a:pt x="563905" y="58051"/>
                  </a:lnTo>
                  <a:lnTo>
                    <a:pt x="522516" y="43421"/>
                  </a:lnTo>
                  <a:lnTo>
                    <a:pt x="479882" y="32359"/>
                  </a:lnTo>
                  <a:lnTo>
                    <a:pt x="436257" y="24968"/>
                  </a:lnTo>
                  <a:lnTo>
                    <a:pt x="391858" y="21374"/>
                  </a:lnTo>
                  <a:lnTo>
                    <a:pt x="346913" y="21691"/>
                  </a:lnTo>
                  <a:lnTo>
                    <a:pt x="301663" y="26022"/>
                  </a:lnTo>
                  <a:lnTo>
                    <a:pt x="256324" y="34493"/>
                  </a:lnTo>
                  <a:lnTo>
                    <a:pt x="211137" y="47231"/>
                  </a:lnTo>
                  <a:lnTo>
                    <a:pt x="170802" y="62204"/>
                  </a:lnTo>
                  <a:lnTo>
                    <a:pt x="131749" y="80975"/>
                  </a:lnTo>
                  <a:lnTo>
                    <a:pt x="131749" y="20243"/>
                  </a:lnTo>
                  <a:lnTo>
                    <a:pt x="129997" y="12103"/>
                  </a:lnTo>
                  <a:lnTo>
                    <a:pt x="125412" y="5689"/>
                  </a:lnTo>
                  <a:lnTo>
                    <a:pt x="118922" y="1498"/>
                  </a:lnTo>
                  <a:lnTo>
                    <a:pt x="111480" y="0"/>
                  </a:lnTo>
                  <a:lnTo>
                    <a:pt x="104025" y="1739"/>
                  </a:lnTo>
                  <a:lnTo>
                    <a:pt x="97536" y="6324"/>
                  </a:lnTo>
                  <a:lnTo>
                    <a:pt x="92951" y="12814"/>
                  </a:lnTo>
                  <a:lnTo>
                    <a:pt x="91211" y="20243"/>
                  </a:lnTo>
                  <a:lnTo>
                    <a:pt x="91211" y="183870"/>
                  </a:lnTo>
                  <a:lnTo>
                    <a:pt x="92710" y="191300"/>
                  </a:lnTo>
                  <a:lnTo>
                    <a:pt x="96901" y="197789"/>
                  </a:lnTo>
                  <a:lnTo>
                    <a:pt x="103314" y="202374"/>
                  </a:lnTo>
                  <a:lnTo>
                    <a:pt x="111480" y="204114"/>
                  </a:lnTo>
                  <a:lnTo>
                    <a:pt x="119634" y="202374"/>
                  </a:lnTo>
                  <a:lnTo>
                    <a:pt x="126047" y="197789"/>
                  </a:lnTo>
                  <a:lnTo>
                    <a:pt x="130238" y="191300"/>
                  </a:lnTo>
                  <a:lnTo>
                    <a:pt x="131749" y="183870"/>
                  </a:lnTo>
                  <a:lnTo>
                    <a:pt x="131749" y="129882"/>
                  </a:lnTo>
                  <a:lnTo>
                    <a:pt x="174561" y="107594"/>
                  </a:lnTo>
                  <a:lnTo>
                    <a:pt x="218567" y="90017"/>
                  </a:lnTo>
                  <a:lnTo>
                    <a:pt x="263423" y="77063"/>
                  </a:lnTo>
                  <a:lnTo>
                    <a:pt x="308813" y="68656"/>
                  </a:lnTo>
                  <a:lnTo>
                    <a:pt x="354406" y="64731"/>
                  </a:lnTo>
                  <a:lnTo>
                    <a:pt x="399884" y="65214"/>
                  </a:lnTo>
                  <a:lnTo>
                    <a:pt x="444919" y="70015"/>
                  </a:lnTo>
                  <a:lnTo>
                    <a:pt x="489204" y="79070"/>
                  </a:lnTo>
                  <a:lnTo>
                    <a:pt x="532384" y="92290"/>
                  </a:lnTo>
                  <a:lnTo>
                    <a:pt x="574154" y="109613"/>
                  </a:lnTo>
                  <a:lnTo>
                    <a:pt x="614197" y="130949"/>
                  </a:lnTo>
                  <a:lnTo>
                    <a:pt x="652170" y="156222"/>
                  </a:lnTo>
                  <a:lnTo>
                    <a:pt x="687755" y="185356"/>
                  </a:lnTo>
                  <a:lnTo>
                    <a:pt x="720648" y="218287"/>
                  </a:lnTo>
                  <a:lnTo>
                    <a:pt x="750493" y="254927"/>
                  </a:lnTo>
                  <a:lnTo>
                    <a:pt x="776986" y="295198"/>
                  </a:lnTo>
                  <a:lnTo>
                    <a:pt x="800633" y="340321"/>
                  </a:lnTo>
                  <a:lnTo>
                    <a:pt x="819213" y="387985"/>
                  </a:lnTo>
                  <a:lnTo>
                    <a:pt x="822591" y="396417"/>
                  </a:lnTo>
                  <a:lnTo>
                    <a:pt x="829348" y="403161"/>
                  </a:lnTo>
                  <a:lnTo>
                    <a:pt x="844550" y="403161"/>
                  </a:lnTo>
                  <a:lnTo>
                    <a:pt x="846239" y="401472"/>
                  </a:lnTo>
                  <a:lnTo>
                    <a:pt x="853808" y="397497"/>
                  </a:lnTo>
                  <a:lnTo>
                    <a:pt x="858685" y="391147"/>
                  </a:lnTo>
                  <a:lnTo>
                    <a:pt x="860717" y="383209"/>
                  </a:lnTo>
                  <a:close/>
                </a:path>
                <a:path w="1028700" h="906145">
                  <a:moveTo>
                    <a:pt x="1028661" y="458825"/>
                  </a:moveTo>
                  <a:lnTo>
                    <a:pt x="1027150" y="450684"/>
                  </a:lnTo>
                  <a:lnTo>
                    <a:pt x="1022959" y="444284"/>
                  </a:lnTo>
                  <a:lnTo>
                    <a:pt x="1016546" y="440093"/>
                  </a:lnTo>
                  <a:lnTo>
                    <a:pt x="1008392" y="438581"/>
                  </a:lnTo>
                  <a:lnTo>
                    <a:pt x="1000226" y="440321"/>
                  </a:lnTo>
                  <a:lnTo>
                    <a:pt x="993813" y="444906"/>
                  </a:lnTo>
                  <a:lnTo>
                    <a:pt x="989622" y="451396"/>
                  </a:lnTo>
                  <a:lnTo>
                    <a:pt x="988123" y="458825"/>
                  </a:lnTo>
                  <a:lnTo>
                    <a:pt x="988123" y="792835"/>
                  </a:lnTo>
                  <a:lnTo>
                    <a:pt x="989863" y="800976"/>
                  </a:lnTo>
                  <a:lnTo>
                    <a:pt x="994448" y="807377"/>
                  </a:lnTo>
                  <a:lnTo>
                    <a:pt x="1000950" y="811568"/>
                  </a:lnTo>
                  <a:lnTo>
                    <a:pt x="1008392" y="813066"/>
                  </a:lnTo>
                  <a:lnTo>
                    <a:pt x="1015834" y="811339"/>
                  </a:lnTo>
                  <a:lnTo>
                    <a:pt x="1022324" y="806742"/>
                  </a:lnTo>
                  <a:lnTo>
                    <a:pt x="1026909" y="800265"/>
                  </a:lnTo>
                  <a:lnTo>
                    <a:pt x="1028661" y="792835"/>
                  </a:lnTo>
                  <a:lnTo>
                    <a:pt x="1028661" y="45882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4908696" y="3291445"/>
              <a:ext cx="942975" cy="1227455"/>
            </a:xfrm>
            <a:custGeom>
              <a:avLst/>
              <a:gdLst/>
              <a:ahLst/>
              <a:cxnLst/>
              <a:rect l="l" t="t" r="r" b="b"/>
              <a:pathLst>
                <a:path w="942975" h="1227454">
                  <a:moveTo>
                    <a:pt x="387210" y="955560"/>
                  </a:moveTo>
                  <a:lnTo>
                    <a:pt x="383286" y="953020"/>
                  </a:lnTo>
                  <a:lnTo>
                    <a:pt x="379476" y="950277"/>
                  </a:lnTo>
                  <a:lnTo>
                    <a:pt x="375805" y="947356"/>
                  </a:lnTo>
                  <a:lnTo>
                    <a:pt x="366001" y="940828"/>
                  </a:lnTo>
                  <a:lnTo>
                    <a:pt x="355282" y="936040"/>
                  </a:lnTo>
                  <a:lnTo>
                    <a:pt x="343928" y="933107"/>
                  </a:lnTo>
                  <a:lnTo>
                    <a:pt x="332193" y="932103"/>
                  </a:lnTo>
                  <a:lnTo>
                    <a:pt x="328460" y="932103"/>
                  </a:lnTo>
                  <a:lnTo>
                    <a:pt x="324688" y="932395"/>
                  </a:lnTo>
                  <a:lnTo>
                    <a:pt x="313258" y="934262"/>
                  </a:lnTo>
                  <a:lnTo>
                    <a:pt x="305371" y="934897"/>
                  </a:lnTo>
                  <a:lnTo>
                    <a:pt x="297548" y="934897"/>
                  </a:lnTo>
                  <a:lnTo>
                    <a:pt x="255447" y="928687"/>
                  </a:lnTo>
                  <a:lnTo>
                    <a:pt x="217589" y="911059"/>
                  </a:lnTo>
                  <a:lnTo>
                    <a:pt x="186194" y="883437"/>
                  </a:lnTo>
                  <a:lnTo>
                    <a:pt x="163512" y="847318"/>
                  </a:lnTo>
                  <a:lnTo>
                    <a:pt x="160350" y="841032"/>
                  </a:lnTo>
                  <a:lnTo>
                    <a:pt x="156616" y="835139"/>
                  </a:lnTo>
                  <a:lnTo>
                    <a:pt x="152323" y="829665"/>
                  </a:lnTo>
                  <a:lnTo>
                    <a:pt x="147535" y="824649"/>
                  </a:lnTo>
                  <a:lnTo>
                    <a:pt x="49758" y="1149718"/>
                  </a:lnTo>
                  <a:lnTo>
                    <a:pt x="202882" y="1104531"/>
                  </a:lnTo>
                  <a:lnTo>
                    <a:pt x="305549" y="1227074"/>
                  </a:lnTo>
                  <a:lnTo>
                    <a:pt x="387210" y="955560"/>
                  </a:lnTo>
                  <a:close/>
                </a:path>
                <a:path w="942975" h="1227454">
                  <a:moveTo>
                    <a:pt x="698715" y="353263"/>
                  </a:moveTo>
                  <a:lnTo>
                    <a:pt x="694270" y="334759"/>
                  </a:lnTo>
                  <a:lnTo>
                    <a:pt x="682688" y="318833"/>
                  </a:lnTo>
                  <a:lnTo>
                    <a:pt x="665848" y="308660"/>
                  </a:lnTo>
                  <a:lnTo>
                    <a:pt x="647077" y="305854"/>
                  </a:lnTo>
                  <a:lnTo>
                    <a:pt x="628624" y="310311"/>
                  </a:lnTo>
                  <a:lnTo>
                    <a:pt x="612736" y="321932"/>
                  </a:lnTo>
                  <a:lnTo>
                    <a:pt x="429399" y="522719"/>
                  </a:lnTo>
                  <a:lnTo>
                    <a:pt x="341934" y="451510"/>
                  </a:lnTo>
                  <a:lnTo>
                    <a:pt x="287451" y="446214"/>
                  </a:lnTo>
                  <a:lnTo>
                    <a:pt x="263156" y="476224"/>
                  </a:lnTo>
                  <a:lnTo>
                    <a:pt x="261480" y="495185"/>
                  </a:lnTo>
                  <a:lnTo>
                    <a:pt x="267004" y="513397"/>
                  </a:lnTo>
                  <a:lnTo>
                    <a:pt x="403199" y="629297"/>
                  </a:lnTo>
                  <a:lnTo>
                    <a:pt x="434390" y="640410"/>
                  </a:lnTo>
                  <a:lnTo>
                    <a:pt x="444411" y="639381"/>
                  </a:lnTo>
                  <a:lnTo>
                    <a:pt x="685774" y="388975"/>
                  </a:lnTo>
                  <a:lnTo>
                    <a:pt x="695921" y="372097"/>
                  </a:lnTo>
                  <a:lnTo>
                    <a:pt x="698715" y="353263"/>
                  </a:lnTo>
                  <a:close/>
                </a:path>
                <a:path w="942975" h="1227454">
                  <a:moveTo>
                    <a:pt x="871905" y="1149718"/>
                  </a:moveTo>
                  <a:lnTo>
                    <a:pt x="779132" y="841248"/>
                  </a:lnTo>
                  <a:lnTo>
                    <a:pt x="775512" y="845642"/>
                  </a:lnTo>
                  <a:lnTo>
                    <a:pt x="772414" y="850493"/>
                  </a:lnTo>
                  <a:lnTo>
                    <a:pt x="769937" y="855726"/>
                  </a:lnTo>
                  <a:lnTo>
                    <a:pt x="759688" y="873899"/>
                  </a:lnTo>
                  <a:lnTo>
                    <a:pt x="732231" y="904824"/>
                  </a:lnTo>
                  <a:lnTo>
                    <a:pt x="697268" y="926846"/>
                  </a:lnTo>
                  <a:lnTo>
                    <a:pt x="658075" y="938161"/>
                  </a:lnTo>
                  <a:lnTo>
                    <a:pt x="637578" y="939609"/>
                  </a:lnTo>
                  <a:lnTo>
                    <a:pt x="630694" y="939444"/>
                  </a:lnTo>
                  <a:lnTo>
                    <a:pt x="623811" y="938961"/>
                  </a:lnTo>
                  <a:lnTo>
                    <a:pt x="616953" y="938149"/>
                  </a:lnTo>
                  <a:lnTo>
                    <a:pt x="610146" y="937018"/>
                  </a:lnTo>
                  <a:lnTo>
                    <a:pt x="605840" y="936193"/>
                  </a:lnTo>
                  <a:lnTo>
                    <a:pt x="601433" y="935774"/>
                  </a:lnTo>
                  <a:lnTo>
                    <a:pt x="597039" y="935774"/>
                  </a:lnTo>
                  <a:lnTo>
                    <a:pt x="585812" y="936688"/>
                  </a:lnTo>
                  <a:lnTo>
                    <a:pt x="574878" y="939406"/>
                  </a:lnTo>
                  <a:lnTo>
                    <a:pt x="564515" y="943813"/>
                  </a:lnTo>
                  <a:lnTo>
                    <a:pt x="554964" y="949845"/>
                  </a:lnTo>
                  <a:lnTo>
                    <a:pt x="549008" y="954328"/>
                  </a:lnTo>
                  <a:lnTo>
                    <a:pt x="542772" y="958316"/>
                  </a:lnTo>
                  <a:lnTo>
                    <a:pt x="536321" y="961796"/>
                  </a:lnTo>
                  <a:lnTo>
                    <a:pt x="616115" y="1227074"/>
                  </a:lnTo>
                  <a:lnTo>
                    <a:pt x="718781" y="1104531"/>
                  </a:lnTo>
                  <a:lnTo>
                    <a:pt x="871905" y="1149718"/>
                  </a:lnTo>
                  <a:close/>
                </a:path>
                <a:path w="942975" h="1227454">
                  <a:moveTo>
                    <a:pt x="942873" y="514705"/>
                  </a:moveTo>
                  <a:lnTo>
                    <a:pt x="941984" y="500773"/>
                  </a:lnTo>
                  <a:lnTo>
                    <a:pt x="939292" y="486968"/>
                  </a:lnTo>
                  <a:lnTo>
                    <a:pt x="934770" y="473468"/>
                  </a:lnTo>
                  <a:lnTo>
                    <a:pt x="928395" y="460463"/>
                  </a:lnTo>
                  <a:lnTo>
                    <a:pt x="919213" y="439750"/>
                  </a:lnTo>
                  <a:lnTo>
                    <a:pt x="914552" y="417817"/>
                  </a:lnTo>
                  <a:lnTo>
                    <a:pt x="914463" y="395376"/>
                  </a:lnTo>
                  <a:lnTo>
                    <a:pt x="919060" y="373189"/>
                  </a:lnTo>
                  <a:lnTo>
                    <a:pt x="921321" y="364985"/>
                  </a:lnTo>
                  <a:lnTo>
                    <a:pt x="922921" y="356730"/>
                  </a:lnTo>
                  <a:lnTo>
                    <a:pt x="923874" y="348462"/>
                  </a:lnTo>
                  <a:lnTo>
                    <a:pt x="924191" y="340194"/>
                  </a:lnTo>
                  <a:lnTo>
                    <a:pt x="920813" y="313309"/>
                  </a:lnTo>
                  <a:lnTo>
                    <a:pt x="910996" y="288226"/>
                  </a:lnTo>
                  <a:lnTo>
                    <a:pt x="895172" y="266166"/>
                  </a:lnTo>
                  <a:lnTo>
                    <a:pt x="873810" y="248361"/>
                  </a:lnTo>
                  <a:lnTo>
                    <a:pt x="864539" y="241782"/>
                  </a:lnTo>
                  <a:lnTo>
                    <a:pt x="856068" y="234315"/>
                  </a:lnTo>
                  <a:lnTo>
                    <a:pt x="831303" y="197243"/>
                  </a:lnTo>
                  <a:lnTo>
                    <a:pt x="825068" y="175450"/>
                  </a:lnTo>
                  <a:lnTo>
                    <a:pt x="820420" y="157797"/>
                  </a:lnTo>
                  <a:lnTo>
                    <a:pt x="813066" y="141503"/>
                  </a:lnTo>
                  <a:lnTo>
                    <a:pt x="807986" y="133883"/>
                  </a:lnTo>
                  <a:lnTo>
                    <a:pt x="806831" y="132156"/>
                  </a:lnTo>
                  <a:lnTo>
                    <a:pt x="806831" y="470192"/>
                  </a:lnTo>
                  <a:lnTo>
                    <a:pt x="802690" y="523328"/>
                  </a:lnTo>
                  <a:lnTo>
                    <a:pt x="790486" y="574421"/>
                  </a:lnTo>
                  <a:lnTo>
                    <a:pt x="770534" y="622731"/>
                  </a:lnTo>
                  <a:lnTo>
                    <a:pt x="743127" y="667512"/>
                  </a:lnTo>
                  <a:lnTo>
                    <a:pt x="708583" y="708012"/>
                  </a:lnTo>
                  <a:lnTo>
                    <a:pt x="668261" y="742607"/>
                  </a:lnTo>
                  <a:lnTo>
                    <a:pt x="623544" y="770140"/>
                  </a:lnTo>
                  <a:lnTo>
                    <a:pt x="575373" y="790143"/>
                  </a:lnTo>
                  <a:lnTo>
                    <a:pt x="524421" y="802386"/>
                  </a:lnTo>
                  <a:lnTo>
                    <a:pt x="471436" y="806526"/>
                  </a:lnTo>
                  <a:lnTo>
                    <a:pt x="418452" y="802386"/>
                  </a:lnTo>
                  <a:lnTo>
                    <a:pt x="367499" y="790143"/>
                  </a:lnTo>
                  <a:lnTo>
                    <a:pt x="319328" y="770140"/>
                  </a:lnTo>
                  <a:lnTo>
                    <a:pt x="274662" y="742657"/>
                  </a:lnTo>
                  <a:lnTo>
                    <a:pt x="234276" y="708012"/>
                  </a:lnTo>
                  <a:lnTo>
                    <a:pt x="199732" y="667512"/>
                  </a:lnTo>
                  <a:lnTo>
                    <a:pt x="172339" y="622731"/>
                  </a:lnTo>
                  <a:lnTo>
                    <a:pt x="152387" y="574421"/>
                  </a:lnTo>
                  <a:lnTo>
                    <a:pt x="140182" y="523328"/>
                  </a:lnTo>
                  <a:lnTo>
                    <a:pt x="136055" y="470192"/>
                  </a:lnTo>
                  <a:lnTo>
                    <a:pt x="140182" y="417068"/>
                  </a:lnTo>
                  <a:lnTo>
                    <a:pt x="152387" y="365975"/>
                  </a:lnTo>
                  <a:lnTo>
                    <a:pt x="172339" y="317665"/>
                  </a:lnTo>
                  <a:lnTo>
                    <a:pt x="199732" y="272897"/>
                  </a:lnTo>
                  <a:lnTo>
                    <a:pt x="234276" y="232384"/>
                  </a:lnTo>
                  <a:lnTo>
                    <a:pt x="274662" y="197751"/>
                  </a:lnTo>
                  <a:lnTo>
                    <a:pt x="319328" y="170268"/>
                  </a:lnTo>
                  <a:lnTo>
                    <a:pt x="367499" y="150253"/>
                  </a:lnTo>
                  <a:lnTo>
                    <a:pt x="418452" y="138023"/>
                  </a:lnTo>
                  <a:lnTo>
                    <a:pt x="471436" y="133883"/>
                  </a:lnTo>
                  <a:lnTo>
                    <a:pt x="524421" y="138023"/>
                  </a:lnTo>
                  <a:lnTo>
                    <a:pt x="575373" y="150253"/>
                  </a:lnTo>
                  <a:lnTo>
                    <a:pt x="623544" y="170268"/>
                  </a:lnTo>
                  <a:lnTo>
                    <a:pt x="668197" y="197751"/>
                  </a:lnTo>
                  <a:lnTo>
                    <a:pt x="708583" y="232384"/>
                  </a:lnTo>
                  <a:lnTo>
                    <a:pt x="743127" y="272897"/>
                  </a:lnTo>
                  <a:lnTo>
                    <a:pt x="770534" y="317665"/>
                  </a:lnTo>
                  <a:lnTo>
                    <a:pt x="790486" y="365975"/>
                  </a:lnTo>
                  <a:lnTo>
                    <a:pt x="802690" y="417068"/>
                  </a:lnTo>
                  <a:lnTo>
                    <a:pt x="806831" y="470192"/>
                  </a:lnTo>
                  <a:lnTo>
                    <a:pt x="806831" y="132156"/>
                  </a:lnTo>
                  <a:lnTo>
                    <a:pt x="777481" y="103251"/>
                  </a:lnTo>
                  <a:lnTo>
                    <a:pt x="727163" y="86017"/>
                  </a:lnTo>
                  <a:lnTo>
                    <a:pt x="715899" y="84493"/>
                  </a:lnTo>
                  <a:lnTo>
                    <a:pt x="704938" y="81826"/>
                  </a:lnTo>
                  <a:lnTo>
                    <a:pt x="665835" y="60553"/>
                  </a:lnTo>
                  <a:lnTo>
                    <a:pt x="650240" y="44170"/>
                  </a:lnTo>
                  <a:lnTo>
                    <a:pt x="632574" y="26060"/>
                  </a:lnTo>
                  <a:lnTo>
                    <a:pt x="621906" y="19265"/>
                  </a:lnTo>
                  <a:lnTo>
                    <a:pt x="611759" y="12814"/>
                  </a:lnTo>
                  <a:lnTo>
                    <a:pt x="588733" y="4686"/>
                  </a:lnTo>
                  <a:lnTo>
                    <a:pt x="564438" y="1930"/>
                  </a:lnTo>
                  <a:lnTo>
                    <a:pt x="553745" y="2463"/>
                  </a:lnTo>
                  <a:lnTo>
                    <a:pt x="543064" y="4064"/>
                  </a:lnTo>
                  <a:lnTo>
                    <a:pt x="532498" y="6769"/>
                  </a:lnTo>
                  <a:lnTo>
                    <a:pt x="511784" y="14389"/>
                  </a:lnTo>
                  <a:lnTo>
                    <a:pt x="501230" y="17094"/>
                  </a:lnTo>
                  <a:lnTo>
                    <a:pt x="490512" y="18719"/>
                  </a:lnTo>
                  <a:lnTo>
                    <a:pt x="479704" y="19265"/>
                  </a:lnTo>
                  <a:lnTo>
                    <a:pt x="468172" y="18643"/>
                  </a:lnTo>
                  <a:lnTo>
                    <a:pt x="456730" y="16789"/>
                  </a:lnTo>
                  <a:lnTo>
                    <a:pt x="445490" y="13703"/>
                  </a:lnTo>
                  <a:lnTo>
                    <a:pt x="434568" y="9372"/>
                  </a:lnTo>
                  <a:lnTo>
                    <a:pt x="399884" y="0"/>
                  </a:lnTo>
                  <a:lnTo>
                    <a:pt x="364947" y="2311"/>
                  </a:lnTo>
                  <a:lnTo>
                    <a:pt x="332562" y="15659"/>
                  </a:lnTo>
                  <a:lnTo>
                    <a:pt x="305549" y="39382"/>
                  </a:lnTo>
                  <a:lnTo>
                    <a:pt x="297891" y="47815"/>
                  </a:lnTo>
                  <a:lnTo>
                    <a:pt x="289483" y="55333"/>
                  </a:lnTo>
                  <a:lnTo>
                    <a:pt x="249796" y="75514"/>
                  </a:lnTo>
                  <a:lnTo>
                    <a:pt x="227482" y="79082"/>
                  </a:lnTo>
                  <a:lnTo>
                    <a:pt x="209435" y="81584"/>
                  </a:lnTo>
                  <a:lnTo>
                    <a:pt x="162572" y="105270"/>
                  </a:lnTo>
                  <a:lnTo>
                    <a:pt x="132283" y="148259"/>
                  </a:lnTo>
                  <a:lnTo>
                    <a:pt x="124282" y="176796"/>
                  </a:lnTo>
                  <a:lnTo>
                    <a:pt x="120319" y="187388"/>
                  </a:lnTo>
                  <a:lnTo>
                    <a:pt x="94538" y="223748"/>
                  </a:lnTo>
                  <a:lnTo>
                    <a:pt x="76428" y="237324"/>
                  </a:lnTo>
                  <a:lnTo>
                    <a:pt x="54051" y="255054"/>
                  </a:lnTo>
                  <a:lnTo>
                    <a:pt x="37426" y="277406"/>
                  </a:lnTo>
                  <a:lnTo>
                    <a:pt x="27063" y="303072"/>
                  </a:lnTo>
                  <a:lnTo>
                    <a:pt x="23495" y="330708"/>
                  </a:lnTo>
                  <a:lnTo>
                    <a:pt x="23749" y="338226"/>
                  </a:lnTo>
                  <a:lnTo>
                    <a:pt x="24549" y="345770"/>
                  </a:lnTo>
                  <a:lnTo>
                    <a:pt x="25869" y="353314"/>
                  </a:lnTo>
                  <a:lnTo>
                    <a:pt x="29616" y="368287"/>
                  </a:lnTo>
                  <a:lnTo>
                    <a:pt x="30949" y="375831"/>
                  </a:lnTo>
                  <a:lnTo>
                    <a:pt x="31737" y="383400"/>
                  </a:lnTo>
                  <a:lnTo>
                    <a:pt x="32004" y="390969"/>
                  </a:lnTo>
                  <a:lnTo>
                    <a:pt x="30988" y="405815"/>
                  </a:lnTo>
                  <a:lnTo>
                    <a:pt x="27965" y="420382"/>
                  </a:lnTo>
                  <a:lnTo>
                    <a:pt x="22948" y="434454"/>
                  </a:lnTo>
                  <a:lnTo>
                    <a:pt x="8966" y="461365"/>
                  </a:lnTo>
                  <a:lnTo>
                    <a:pt x="3975" y="475488"/>
                  </a:lnTo>
                  <a:lnTo>
                    <a:pt x="990" y="489978"/>
                  </a:lnTo>
                  <a:lnTo>
                    <a:pt x="0" y="504634"/>
                  </a:lnTo>
                  <a:lnTo>
                    <a:pt x="1917" y="525005"/>
                  </a:lnTo>
                  <a:lnTo>
                    <a:pt x="7620" y="544715"/>
                  </a:lnTo>
                  <a:lnTo>
                    <a:pt x="17043" y="563194"/>
                  </a:lnTo>
                  <a:lnTo>
                    <a:pt x="30137" y="579882"/>
                  </a:lnTo>
                  <a:lnTo>
                    <a:pt x="44018" y="597776"/>
                  </a:lnTo>
                  <a:lnTo>
                    <a:pt x="53784" y="617956"/>
                  </a:lnTo>
                  <a:lnTo>
                    <a:pt x="59207" y="639711"/>
                  </a:lnTo>
                  <a:lnTo>
                    <a:pt x="60058" y="662381"/>
                  </a:lnTo>
                  <a:lnTo>
                    <a:pt x="59880" y="664819"/>
                  </a:lnTo>
                  <a:lnTo>
                    <a:pt x="59982" y="670852"/>
                  </a:lnTo>
                  <a:lnTo>
                    <a:pt x="80137" y="733018"/>
                  </a:lnTo>
                  <a:lnTo>
                    <a:pt x="133781" y="772706"/>
                  </a:lnTo>
                  <a:lnTo>
                    <a:pt x="144348" y="776884"/>
                  </a:lnTo>
                  <a:lnTo>
                    <a:pt x="154355" y="782091"/>
                  </a:lnTo>
                  <a:lnTo>
                    <a:pt x="187248" y="812139"/>
                  </a:lnTo>
                  <a:lnTo>
                    <a:pt x="198488" y="831811"/>
                  </a:lnTo>
                  <a:lnTo>
                    <a:pt x="215417" y="858710"/>
                  </a:lnTo>
                  <a:lnTo>
                    <a:pt x="238734" y="879094"/>
                  </a:lnTo>
                  <a:lnTo>
                    <a:pt x="266700" y="892022"/>
                  </a:lnTo>
                  <a:lnTo>
                    <a:pt x="297573" y="896543"/>
                  </a:lnTo>
                  <a:lnTo>
                    <a:pt x="303301" y="896543"/>
                  </a:lnTo>
                  <a:lnTo>
                    <a:pt x="309092" y="896099"/>
                  </a:lnTo>
                  <a:lnTo>
                    <a:pt x="320662" y="894232"/>
                  </a:lnTo>
                  <a:lnTo>
                    <a:pt x="326453" y="893762"/>
                  </a:lnTo>
                  <a:lnTo>
                    <a:pt x="332206" y="893762"/>
                  </a:lnTo>
                  <a:lnTo>
                    <a:pt x="350278" y="895286"/>
                  </a:lnTo>
                  <a:lnTo>
                    <a:pt x="367779" y="899782"/>
                  </a:lnTo>
                  <a:lnTo>
                    <a:pt x="384340" y="907173"/>
                  </a:lnTo>
                  <a:lnTo>
                    <a:pt x="415086" y="927646"/>
                  </a:lnTo>
                  <a:lnTo>
                    <a:pt x="431736" y="935012"/>
                  </a:lnTo>
                  <a:lnTo>
                    <a:pt x="449160" y="939431"/>
                  </a:lnTo>
                  <a:lnTo>
                    <a:pt x="466991" y="940904"/>
                  </a:lnTo>
                  <a:lnTo>
                    <a:pt x="484085" y="939558"/>
                  </a:lnTo>
                  <a:lnTo>
                    <a:pt x="500849" y="935482"/>
                  </a:lnTo>
                  <a:lnTo>
                    <a:pt x="516940" y="928687"/>
                  </a:lnTo>
                  <a:lnTo>
                    <a:pt x="546887" y="909777"/>
                  </a:lnTo>
                  <a:lnTo>
                    <a:pt x="562902" y="902957"/>
                  </a:lnTo>
                  <a:lnTo>
                    <a:pt x="579729" y="898817"/>
                  </a:lnTo>
                  <a:lnTo>
                    <a:pt x="597052" y="897420"/>
                  </a:lnTo>
                  <a:lnTo>
                    <a:pt x="603796" y="897420"/>
                  </a:lnTo>
                  <a:lnTo>
                    <a:pt x="610565" y="898067"/>
                  </a:lnTo>
                  <a:lnTo>
                    <a:pt x="624078" y="900633"/>
                  </a:lnTo>
                  <a:lnTo>
                    <a:pt x="630872" y="901255"/>
                  </a:lnTo>
                  <a:lnTo>
                    <a:pt x="637578" y="901255"/>
                  </a:lnTo>
                  <a:lnTo>
                    <a:pt x="664514" y="897420"/>
                  </a:lnTo>
                  <a:lnTo>
                    <a:pt x="718235" y="865136"/>
                  </a:lnTo>
                  <a:lnTo>
                    <a:pt x="740816" y="829221"/>
                  </a:lnTo>
                  <a:lnTo>
                    <a:pt x="747179" y="819899"/>
                  </a:lnTo>
                  <a:lnTo>
                    <a:pt x="780897" y="790778"/>
                  </a:lnTo>
                  <a:lnTo>
                    <a:pt x="801712" y="781951"/>
                  </a:lnTo>
                  <a:lnTo>
                    <a:pt x="833031" y="766521"/>
                  </a:lnTo>
                  <a:lnTo>
                    <a:pt x="857288" y="742607"/>
                  </a:lnTo>
                  <a:lnTo>
                    <a:pt x="872972" y="712381"/>
                  </a:lnTo>
                  <a:lnTo>
                    <a:pt x="878535" y="678002"/>
                  </a:lnTo>
                  <a:lnTo>
                    <a:pt x="878535" y="676567"/>
                  </a:lnTo>
                  <a:lnTo>
                    <a:pt x="878370" y="670852"/>
                  </a:lnTo>
                  <a:lnTo>
                    <a:pt x="878370" y="669404"/>
                  </a:lnTo>
                  <a:lnTo>
                    <a:pt x="880503" y="647966"/>
                  </a:lnTo>
                  <a:lnTo>
                    <a:pt x="886752" y="627532"/>
                  </a:lnTo>
                  <a:lnTo>
                    <a:pt x="896874" y="608711"/>
                  </a:lnTo>
                  <a:lnTo>
                    <a:pt x="924610" y="575119"/>
                  </a:lnTo>
                  <a:lnTo>
                    <a:pt x="934707" y="556145"/>
                  </a:lnTo>
                  <a:lnTo>
                    <a:pt x="940816" y="535800"/>
                  </a:lnTo>
                  <a:lnTo>
                    <a:pt x="942873" y="514705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66055">
              <a:lnSpc>
                <a:spcPct val="100000"/>
              </a:lnSpc>
              <a:spcBef>
                <a:spcPts val="100"/>
              </a:spcBef>
            </a:pPr>
            <a:r>
              <a:rPr spc="-80" dirty="0">
                <a:latin typeface="Tahoma"/>
                <a:cs typeface="Tahoma"/>
              </a:rPr>
              <a:t>SOLUTIONS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1805354" y="5228118"/>
            <a:ext cx="220472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-50" dirty="0">
                <a:solidFill>
                  <a:srgbClr val="181817"/>
                </a:solidFill>
                <a:latin typeface="Arial"/>
                <a:cs typeface="Arial"/>
              </a:rPr>
              <a:t>TECHNOLOGY</a:t>
            </a:r>
            <a:endParaRPr sz="25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939858" y="5228118"/>
            <a:ext cx="225488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-45" dirty="0">
                <a:solidFill>
                  <a:srgbClr val="181817"/>
                </a:solidFill>
                <a:latin typeface="Arial"/>
                <a:cs typeface="Arial"/>
              </a:rPr>
              <a:t>COMPLEXCITY</a:t>
            </a:r>
            <a:endParaRPr sz="25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9502637" y="5227905"/>
            <a:ext cx="345757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-55" dirty="0">
                <a:solidFill>
                  <a:srgbClr val="181817"/>
                </a:solidFill>
                <a:latin typeface="Arial"/>
                <a:cs typeface="Arial"/>
              </a:rPr>
              <a:t>COMPETITIVE</a:t>
            </a:r>
            <a:r>
              <a:rPr sz="2500" b="1" spc="-114" dirty="0">
                <a:solidFill>
                  <a:srgbClr val="181817"/>
                </a:solidFill>
                <a:latin typeface="Arial"/>
                <a:cs typeface="Arial"/>
              </a:rPr>
              <a:t> </a:t>
            </a:r>
            <a:r>
              <a:rPr sz="2500" b="1" spc="-45" dirty="0">
                <a:solidFill>
                  <a:srgbClr val="181817"/>
                </a:solidFill>
                <a:latin typeface="Arial"/>
                <a:cs typeface="Arial"/>
              </a:rPr>
              <a:t>PRICING</a:t>
            </a:r>
            <a:endParaRPr sz="25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063298" y="6196232"/>
            <a:ext cx="3688715" cy="2549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32500"/>
              </a:lnSpc>
              <a:spcBef>
                <a:spcPts val="100"/>
              </a:spcBef>
            </a:pPr>
            <a:r>
              <a:rPr sz="2500" spc="45" dirty="0">
                <a:solidFill>
                  <a:srgbClr val="181817"/>
                </a:solidFill>
                <a:latin typeface="Tahoma"/>
                <a:cs typeface="Tahoma"/>
              </a:rPr>
              <a:t>Providing</a:t>
            </a:r>
            <a:r>
              <a:rPr sz="2500" spc="-105" dirty="0">
                <a:solidFill>
                  <a:srgbClr val="181817"/>
                </a:solidFill>
                <a:latin typeface="Tahoma"/>
                <a:cs typeface="Tahoma"/>
              </a:rPr>
              <a:t> </a:t>
            </a:r>
            <a:r>
              <a:rPr sz="2500" spc="150" dirty="0">
                <a:solidFill>
                  <a:srgbClr val="181817"/>
                </a:solidFill>
                <a:latin typeface="Tahoma"/>
                <a:cs typeface="Tahoma"/>
              </a:rPr>
              <a:t>access</a:t>
            </a:r>
            <a:r>
              <a:rPr sz="2500" spc="-100" dirty="0">
                <a:solidFill>
                  <a:srgbClr val="181817"/>
                </a:solidFill>
                <a:latin typeface="Tahoma"/>
                <a:cs typeface="Tahoma"/>
              </a:rPr>
              <a:t> </a:t>
            </a:r>
            <a:r>
              <a:rPr sz="2500" spc="85" dirty="0">
                <a:solidFill>
                  <a:srgbClr val="181817"/>
                </a:solidFill>
                <a:latin typeface="Tahoma"/>
                <a:cs typeface="Tahoma"/>
              </a:rPr>
              <a:t>to </a:t>
            </a:r>
            <a:r>
              <a:rPr sz="2500" spc="80" dirty="0">
                <a:solidFill>
                  <a:srgbClr val="181817"/>
                </a:solidFill>
                <a:latin typeface="Tahoma"/>
                <a:cs typeface="Tahoma"/>
              </a:rPr>
              <a:t>modernized</a:t>
            </a:r>
            <a:r>
              <a:rPr sz="2500" spc="-100" dirty="0">
                <a:solidFill>
                  <a:srgbClr val="181817"/>
                </a:solidFill>
                <a:latin typeface="Tahoma"/>
                <a:cs typeface="Tahoma"/>
              </a:rPr>
              <a:t> </a:t>
            </a:r>
            <a:r>
              <a:rPr sz="2500" spc="70" dirty="0">
                <a:solidFill>
                  <a:srgbClr val="181817"/>
                </a:solidFill>
                <a:latin typeface="Tahoma"/>
                <a:cs typeface="Tahoma"/>
              </a:rPr>
              <a:t>machine </a:t>
            </a:r>
            <a:r>
              <a:rPr sz="2500" spc="105" dirty="0">
                <a:solidFill>
                  <a:srgbClr val="181817"/>
                </a:solidFill>
                <a:latin typeface="Tahoma"/>
                <a:cs typeface="Tahoma"/>
              </a:rPr>
              <a:t>shop</a:t>
            </a:r>
            <a:r>
              <a:rPr sz="2500" spc="-105" dirty="0">
                <a:solidFill>
                  <a:srgbClr val="181817"/>
                </a:solidFill>
                <a:latin typeface="Tahoma"/>
                <a:cs typeface="Tahoma"/>
              </a:rPr>
              <a:t> </a:t>
            </a:r>
            <a:r>
              <a:rPr sz="2500" spc="45" dirty="0">
                <a:solidFill>
                  <a:srgbClr val="181817"/>
                </a:solidFill>
                <a:latin typeface="Tahoma"/>
                <a:cs typeface="Tahoma"/>
              </a:rPr>
              <a:t>capabilities, </a:t>
            </a:r>
            <a:r>
              <a:rPr sz="2500" spc="55" dirty="0">
                <a:solidFill>
                  <a:srgbClr val="181817"/>
                </a:solidFill>
                <a:latin typeface="Tahoma"/>
                <a:cs typeface="Tahoma"/>
              </a:rPr>
              <a:t>including</a:t>
            </a:r>
            <a:r>
              <a:rPr sz="2500" spc="-65" dirty="0">
                <a:solidFill>
                  <a:srgbClr val="181817"/>
                </a:solidFill>
                <a:latin typeface="Tahoma"/>
                <a:cs typeface="Tahoma"/>
              </a:rPr>
              <a:t> </a:t>
            </a:r>
            <a:r>
              <a:rPr sz="2500" dirty="0">
                <a:solidFill>
                  <a:srgbClr val="181817"/>
                </a:solidFill>
                <a:latin typeface="Tahoma"/>
                <a:cs typeface="Tahoma"/>
              </a:rPr>
              <a:t>HMC,</a:t>
            </a:r>
            <a:r>
              <a:rPr sz="2500" spc="-60" dirty="0">
                <a:solidFill>
                  <a:srgbClr val="181817"/>
                </a:solidFill>
                <a:latin typeface="Tahoma"/>
                <a:cs typeface="Tahoma"/>
              </a:rPr>
              <a:t> </a:t>
            </a:r>
            <a:r>
              <a:rPr sz="2500" spc="80" dirty="0">
                <a:solidFill>
                  <a:srgbClr val="181817"/>
                </a:solidFill>
                <a:latin typeface="Tahoma"/>
                <a:cs typeface="Tahoma"/>
              </a:rPr>
              <a:t>VMC,</a:t>
            </a:r>
            <a:r>
              <a:rPr sz="2500" spc="-60" dirty="0">
                <a:solidFill>
                  <a:srgbClr val="181817"/>
                </a:solidFill>
                <a:latin typeface="Tahoma"/>
                <a:cs typeface="Tahoma"/>
              </a:rPr>
              <a:t> </a:t>
            </a:r>
            <a:r>
              <a:rPr sz="2500" spc="50" dirty="0">
                <a:solidFill>
                  <a:srgbClr val="181817"/>
                </a:solidFill>
                <a:latin typeface="Tahoma"/>
                <a:cs typeface="Tahoma"/>
              </a:rPr>
              <a:t>and </a:t>
            </a:r>
            <a:r>
              <a:rPr sz="2500" spc="210" dirty="0">
                <a:solidFill>
                  <a:srgbClr val="181817"/>
                </a:solidFill>
                <a:latin typeface="Tahoma"/>
                <a:cs typeface="Tahoma"/>
              </a:rPr>
              <a:t>CNC</a:t>
            </a:r>
            <a:r>
              <a:rPr sz="2500" spc="-114" dirty="0">
                <a:solidFill>
                  <a:srgbClr val="181817"/>
                </a:solidFill>
                <a:latin typeface="Tahoma"/>
                <a:cs typeface="Tahoma"/>
              </a:rPr>
              <a:t> </a:t>
            </a:r>
            <a:r>
              <a:rPr sz="2500" spc="-10" dirty="0">
                <a:solidFill>
                  <a:srgbClr val="181817"/>
                </a:solidFill>
                <a:latin typeface="Tahoma"/>
                <a:cs typeface="Tahoma"/>
              </a:rPr>
              <a:t>turning.</a:t>
            </a:r>
            <a:endParaRPr sz="2500">
              <a:latin typeface="Tahoma"/>
              <a:cs typeface="Tahom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696089" y="6232015"/>
            <a:ext cx="2670810" cy="2549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32500"/>
              </a:lnSpc>
              <a:spcBef>
                <a:spcPts val="100"/>
              </a:spcBef>
            </a:pPr>
            <a:r>
              <a:rPr sz="2500" dirty="0">
                <a:solidFill>
                  <a:srgbClr val="181817"/>
                </a:solidFill>
                <a:latin typeface="Tahoma"/>
                <a:cs typeface="Tahoma"/>
              </a:rPr>
              <a:t>Offering</a:t>
            </a:r>
            <a:r>
              <a:rPr sz="2500" spc="225" dirty="0">
                <a:solidFill>
                  <a:srgbClr val="181817"/>
                </a:solidFill>
                <a:latin typeface="Tahoma"/>
                <a:cs typeface="Tahoma"/>
              </a:rPr>
              <a:t> </a:t>
            </a:r>
            <a:r>
              <a:rPr sz="2500" spc="70" dirty="0">
                <a:solidFill>
                  <a:srgbClr val="181817"/>
                </a:solidFill>
                <a:latin typeface="Tahoma"/>
                <a:cs typeface="Tahoma"/>
              </a:rPr>
              <a:t>expertise </a:t>
            </a:r>
            <a:r>
              <a:rPr sz="2500" dirty="0">
                <a:solidFill>
                  <a:srgbClr val="181817"/>
                </a:solidFill>
                <a:latin typeface="Tahoma"/>
                <a:cs typeface="Tahoma"/>
              </a:rPr>
              <a:t>in</a:t>
            </a:r>
            <a:r>
              <a:rPr sz="2500" spc="-75" dirty="0">
                <a:solidFill>
                  <a:srgbClr val="181817"/>
                </a:solidFill>
                <a:latin typeface="Tahoma"/>
                <a:cs typeface="Tahoma"/>
              </a:rPr>
              <a:t> </a:t>
            </a:r>
            <a:r>
              <a:rPr sz="2500" spc="95" dirty="0">
                <a:solidFill>
                  <a:srgbClr val="181817"/>
                </a:solidFill>
                <a:latin typeface="Tahoma"/>
                <a:cs typeface="Tahoma"/>
              </a:rPr>
              <a:t>complex </a:t>
            </a:r>
            <a:r>
              <a:rPr sz="2500" spc="-10" dirty="0">
                <a:solidFill>
                  <a:srgbClr val="181817"/>
                </a:solidFill>
                <a:latin typeface="Tahoma"/>
                <a:cs typeface="Tahoma"/>
              </a:rPr>
              <a:t>engineering </a:t>
            </a:r>
            <a:r>
              <a:rPr sz="2500" spc="110" dirty="0">
                <a:solidFill>
                  <a:srgbClr val="181817"/>
                </a:solidFill>
                <a:latin typeface="Tahoma"/>
                <a:cs typeface="Tahoma"/>
              </a:rPr>
              <a:t>product </a:t>
            </a:r>
            <a:r>
              <a:rPr sz="2500" spc="50" dirty="0">
                <a:solidFill>
                  <a:srgbClr val="181817"/>
                </a:solidFill>
                <a:latin typeface="Tahoma"/>
                <a:cs typeface="Tahoma"/>
              </a:rPr>
              <a:t>development.</a:t>
            </a:r>
            <a:endParaRPr sz="2500">
              <a:latin typeface="Tahoma"/>
              <a:cs typeface="Tahom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9417943" y="6196232"/>
            <a:ext cx="3609340" cy="2549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32500"/>
              </a:lnSpc>
              <a:spcBef>
                <a:spcPts val="100"/>
              </a:spcBef>
            </a:pPr>
            <a:r>
              <a:rPr sz="2500" spc="75" dirty="0">
                <a:solidFill>
                  <a:srgbClr val="181817"/>
                </a:solidFill>
                <a:latin typeface="Tahoma"/>
                <a:cs typeface="Tahoma"/>
              </a:rPr>
              <a:t>Participation</a:t>
            </a:r>
            <a:r>
              <a:rPr sz="2500" spc="-95" dirty="0">
                <a:solidFill>
                  <a:srgbClr val="181817"/>
                </a:solidFill>
                <a:latin typeface="Tahoma"/>
                <a:cs typeface="Tahoma"/>
              </a:rPr>
              <a:t> </a:t>
            </a:r>
            <a:r>
              <a:rPr sz="2500" dirty="0">
                <a:solidFill>
                  <a:srgbClr val="181817"/>
                </a:solidFill>
                <a:latin typeface="Tahoma"/>
                <a:cs typeface="Tahoma"/>
              </a:rPr>
              <a:t>in</a:t>
            </a:r>
            <a:r>
              <a:rPr sz="2500" spc="-90" dirty="0">
                <a:solidFill>
                  <a:srgbClr val="181817"/>
                </a:solidFill>
                <a:latin typeface="Tahoma"/>
                <a:cs typeface="Tahoma"/>
              </a:rPr>
              <a:t> </a:t>
            </a:r>
            <a:r>
              <a:rPr sz="2500" spc="-20" dirty="0">
                <a:solidFill>
                  <a:srgbClr val="181817"/>
                </a:solidFill>
                <a:latin typeface="Tahoma"/>
                <a:cs typeface="Tahoma"/>
              </a:rPr>
              <a:t>value </a:t>
            </a:r>
            <a:r>
              <a:rPr sz="2500" spc="60" dirty="0">
                <a:solidFill>
                  <a:srgbClr val="181817"/>
                </a:solidFill>
                <a:latin typeface="Tahoma"/>
                <a:cs typeface="Tahoma"/>
              </a:rPr>
              <a:t>analysis</a:t>
            </a:r>
            <a:r>
              <a:rPr sz="2500" spc="-114" dirty="0">
                <a:solidFill>
                  <a:srgbClr val="181817"/>
                </a:solidFill>
                <a:latin typeface="Tahoma"/>
                <a:cs typeface="Tahoma"/>
              </a:rPr>
              <a:t> </a:t>
            </a:r>
            <a:r>
              <a:rPr sz="2500" spc="75" dirty="0">
                <a:solidFill>
                  <a:srgbClr val="181817"/>
                </a:solidFill>
                <a:latin typeface="Tahoma"/>
                <a:cs typeface="Tahoma"/>
              </a:rPr>
              <a:t>and</a:t>
            </a:r>
            <a:r>
              <a:rPr sz="2500" spc="-114" dirty="0">
                <a:solidFill>
                  <a:srgbClr val="181817"/>
                </a:solidFill>
                <a:latin typeface="Tahoma"/>
                <a:cs typeface="Tahoma"/>
              </a:rPr>
              <a:t> </a:t>
            </a:r>
            <a:r>
              <a:rPr sz="2500" spc="-20" dirty="0">
                <a:solidFill>
                  <a:srgbClr val="181817"/>
                </a:solidFill>
                <a:latin typeface="Tahoma"/>
                <a:cs typeface="Tahoma"/>
              </a:rPr>
              <a:t>value </a:t>
            </a:r>
            <a:r>
              <a:rPr sz="2500" dirty="0">
                <a:solidFill>
                  <a:srgbClr val="181817"/>
                </a:solidFill>
                <a:latin typeface="Tahoma"/>
                <a:cs typeface="Tahoma"/>
              </a:rPr>
              <a:t>engineering</a:t>
            </a:r>
            <a:r>
              <a:rPr sz="2500" spc="245" dirty="0">
                <a:solidFill>
                  <a:srgbClr val="181817"/>
                </a:solidFill>
                <a:latin typeface="Tahoma"/>
                <a:cs typeface="Tahoma"/>
              </a:rPr>
              <a:t> </a:t>
            </a:r>
            <a:r>
              <a:rPr sz="2500" spc="55" dirty="0">
                <a:solidFill>
                  <a:srgbClr val="181817"/>
                </a:solidFill>
                <a:latin typeface="Tahoma"/>
                <a:cs typeface="Tahoma"/>
              </a:rPr>
              <a:t>(VAVE) </a:t>
            </a:r>
            <a:r>
              <a:rPr sz="2500" spc="85" dirty="0">
                <a:solidFill>
                  <a:srgbClr val="181817"/>
                </a:solidFill>
                <a:latin typeface="Tahoma"/>
                <a:cs typeface="Tahoma"/>
              </a:rPr>
              <a:t>activities</a:t>
            </a:r>
            <a:r>
              <a:rPr sz="2500" spc="-110" dirty="0">
                <a:solidFill>
                  <a:srgbClr val="181817"/>
                </a:solidFill>
                <a:latin typeface="Tahoma"/>
                <a:cs typeface="Tahoma"/>
              </a:rPr>
              <a:t> </a:t>
            </a:r>
            <a:r>
              <a:rPr sz="2500" spc="110" dirty="0">
                <a:solidFill>
                  <a:srgbClr val="181817"/>
                </a:solidFill>
                <a:latin typeface="Tahoma"/>
                <a:cs typeface="Tahoma"/>
              </a:rPr>
              <a:t>to</a:t>
            </a:r>
            <a:r>
              <a:rPr sz="2500" spc="-105" dirty="0">
                <a:solidFill>
                  <a:srgbClr val="181817"/>
                </a:solidFill>
                <a:latin typeface="Tahoma"/>
                <a:cs typeface="Tahoma"/>
              </a:rPr>
              <a:t> </a:t>
            </a:r>
            <a:r>
              <a:rPr sz="2500" spc="75" dirty="0">
                <a:solidFill>
                  <a:srgbClr val="181817"/>
                </a:solidFill>
                <a:latin typeface="Tahoma"/>
                <a:cs typeface="Tahoma"/>
              </a:rPr>
              <a:t>provide </a:t>
            </a:r>
            <a:r>
              <a:rPr sz="2500" spc="190" dirty="0">
                <a:solidFill>
                  <a:srgbClr val="181817"/>
                </a:solidFill>
                <a:latin typeface="Tahoma"/>
                <a:cs typeface="Tahoma"/>
              </a:rPr>
              <a:t>cost-</a:t>
            </a:r>
            <a:r>
              <a:rPr sz="2500" spc="85" dirty="0">
                <a:solidFill>
                  <a:srgbClr val="181817"/>
                </a:solidFill>
                <a:latin typeface="Tahoma"/>
                <a:cs typeface="Tahoma"/>
              </a:rPr>
              <a:t>effective</a:t>
            </a:r>
            <a:r>
              <a:rPr sz="2500" spc="-65" dirty="0">
                <a:solidFill>
                  <a:srgbClr val="181817"/>
                </a:solidFill>
                <a:latin typeface="Tahoma"/>
                <a:cs typeface="Tahoma"/>
              </a:rPr>
              <a:t> </a:t>
            </a:r>
            <a:r>
              <a:rPr sz="2500" spc="-10" dirty="0">
                <a:solidFill>
                  <a:srgbClr val="181817"/>
                </a:solidFill>
                <a:latin typeface="Tahoma"/>
                <a:cs typeface="Tahoma"/>
              </a:rPr>
              <a:t>solutions.</a:t>
            </a:r>
            <a:endParaRPr sz="2500">
              <a:latin typeface="Tahoma"/>
              <a:cs typeface="Tahom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4013484" y="5104042"/>
            <a:ext cx="2816225" cy="3136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83820" algn="ctr">
              <a:lnSpc>
                <a:spcPct val="132500"/>
              </a:lnSpc>
              <a:spcBef>
                <a:spcPts val="100"/>
              </a:spcBef>
            </a:pPr>
            <a:r>
              <a:rPr sz="2500" b="1" dirty="0">
                <a:solidFill>
                  <a:srgbClr val="181817"/>
                </a:solidFill>
                <a:latin typeface="Arial"/>
                <a:cs typeface="Arial"/>
              </a:rPr>
              <a:t>COMMITMENT</a:t>
            </a:r>
            <a:r>
              <a:rPr sz="2500" b="1" spc="-170" dirty="0">
                <a:solidFill>
                  <a:srgbClr val="181817"/>
                </a:solidFill>
                <a:latin typeface="Arial"/>
                <a:cs typeface="Arial"/>
              </a:rPr>
              <a:t> </a:t>
            </a:r>
            <a:r>
              <a:rPr sz="2500" b="1" spc="-25" dirty="0">
                <a:solidFill>
                  <a:srgbClr val="181817"/>
                </a:solidFill>
                <a:latin typeface="Arial"/>
                <a:cs typeface="Arial"/>
              </a:rPr>
              <a:t>TO </a:t>
            </a:r>
            <a:r>
              <a:rPr sz="2500" b="1" spc="-10" dirty="0">
                <a:solidFill>
                  <a:srgbClr val="181817"/>
                </a:solidFill>
                <a:latin typeface="Arial"/>
                <a:cs typeface="Arial"/>
              </a:rPr>
              <a:t>QUALITY</a:t>
            </a:r>
            <a:endParaRPr sz="2500">
              <a:latin typeface="Arial"/>
              <a:cs typeface="Arial"/>
            </a:endParaRPr>
          </a:p>
          <a:p>
            <a:pPr marL="16510" marR="5080" indent="-635" algn="ctr">
              <a:lnSpc>
                <a:spcPct val="132500"/>
              </a:lnSpc>
              <a:spcBef>
                <a:spcPts val="650"/>
              </a:spcBef>
            </a:pPr>
            <a:r>
              <a:rPr sz="2500" spc="55" dirty="0">
                <a:solidFill>
                  <a:srgbClr val="181817"/>
                </a:solidFill>
                <a:latin typeface="Tahoma"/>
                <a:cs typeface="Tahoma"/>
              </a:rPr>
              <a:t>Manufacturing</a:t>
            </a:r>
            <a:r>
              <a:rPr sz="2500" spc="-85" dirty="0">
                <a:solidFill>
                  <a:srgbClr val="181817"/>
                </a:solidFill>
                <a:latin typeface="Tahoma"/>
                <a:cs typeface="Tahoma"/>
              </a:rPr>
              <a:t> </a:t>
            </a:r>
            <a:r>
              <a:rPr sz="2500" spc="50" dirty="0">
                <a:solidFill>
                  <a:srgbClr val="181817"/>
                </a:solidFill>
                <a:latin typeface="Tahoma"/>
                <a:cs typeface="Tahoma"/>
              </a:rPr>
              <a:t>and </a:t>
            </a:r>
            <a:r>
              <a:rPr sz="2500" spc="55" dirty="0">
                <a:solidFill>
                  <a:srgbClr val="181817"/>
                </a:solidFill>
                <a:latin typeface="Tahoma"/>
                <a:cs typeface="Tahoma"/>
              </a:rPr>
              <a:t>exporting</a:t>
            </a:r>
            <a:r>
              <a:rPr sz="2500" spc="-100" dirty="0">
                <a:solidFill>
                  <a:srgbClr val="181817"/>
                </a:solidFill>
                <a:latin typeface="Tahoma"/>
                <a:cs typeface="Tahoma"/>
              </a:rPr>
              <a:t> </a:t>
            </a:r>
            <a:r>
              <a:rPr sz="2500" spc="70" dirty="0">
                <a:solidFill>
                  <a:srgbClr val="181817"/>
                </a:solidFill>
                <a:latin typeface="Tahoma"/>
                <a:cs typeface="Tahoma"/>
              </a:rPr>
              <a:t>high- </a:t>
            </a:r>
            <a:r>
              <a:rPr sz="2500" spc="65" dirty="0">
                <a:solidFill>
                  <a:srgbClr val="181817"/>
                </a:solidFill>
                <a:latin typeface="Tahoma"/>
                <a:cs typeface="Tahoma"/>
              </a:rPr>
              <a:t>quality</a:t>
            </a:r>
            <a:r>
              <a:rPr sz="2500" spc="-90" dirty="0">
                <a:solidFill>
                  <a:srgbClr val="181817"/>
                </a:solidFill>
                <a:latin typeface="Tahoma"/>
                <a:cs typeface="Tahoma"/>
              </a:rPr>
              <a:t> </a:t>
            </a:r>
            <a:r>
              <a:rPr sz="2500" spc="-10" dirty="0">
                <a:solidFill>
                  <a:srgbClr val="181817"/>
                </a:solidFill>
                <a:latin typeface="Tahoma"/>
                <a:cs typeface="Tahoma"/>
              </a:rPr>
              <a:t>engineering goods.</a:t>
            </a:r>
            <a:endParaRPr sz="2500">
              <a:latin typeface="Tahoma"/>
              <a:cs typeface="Tahoma"/>
            </a:endParaRPr>
          </a:p>
        </p:txBody>
      </p:sp>
      <p:pic>
        <p:nvPicPr>
          <p:cNvPr id="30" name="object 3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03503" y="225213"/>
            <a:ext cx="2076449" cy="100012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EFEFE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</TotalTime>
  <Words>776</Words>
  <Application>Microsoft Office PowerPoint</Application>
  <PresentationFormat>Custom</PresentationFormat>
  <Paragraphs>157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Lucida Sans Unicode</vt:lpstr>
      <vt:lpstr>Tahoma</vt:lpstr>
      <vt:lpstr>Trebuchet MS</vt:lpstr>
      <vt:lpstr>Office Theme</vt:lpstr>
      <vt:lpstr>PowerPoint Presentation</vt:lpstr>
      <vt:lpstr>ABOUT US</vt:lpstr>
      <vt:lpstr>MISSION</vt:lpstr>
      <vt:lpstr>GROUP COMPANIES </vt:lpstr>
      <vt:lpstr>KUMAR EXPORTS C-180, PHASE-VI,FOCAL POINT LUDHIANA -141010 </vt:lpstr>
      <vt:lpstr>GROUP COMPANIES </vt:lpstr>
      <vt:lpstr>PROBLEMS</vt:lpstr>
      <vt:lpstr>GROUP COMPANIES </vt:lpstr>
      <vt:lpstr>SOLUTIONS</vt:lpstr>
      <vt:lpstr>PRODUCTS</vt:lpstr>
      <vt:lpstr>UNIQUE SELLING PROPOSITION</vt:lpstr>
      <vt:lpstr>VALUE PROPOSITION</vt:lpstr>
      <vt:lpstr>TARGET CUSTOMERS</vt:lpstr>
      <vt:lpstr>REVENUE MODEL</vt:lpstr>
      <vt:lpstr>AIM TO SCALE UP</vt:lpstr>
      <vt:lpstr>OUR STRATEGIC PARTNERS</vt:lpstr>
      <vt:lpstr>BUSINESS MODEL</vt:lpstr>
      <vt:lpstr>RECOGNISATIONS</vt:lpstr>
      <vt:lpstr>SOCIAL IMPACT</vt:lpstr>
      <vt:lpstr>CONTACT US</vt:lpstr>
      <vt:lpstr>THANK YOU F o r Y o u r A t t e n t i o 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KUMAR EXPORTS</dc:title>
  <dc:creator>Henal Dholakia</dc:creator>
  <cp:keywords>DAFlflxGZSY,BAE4BiDDy1w</cp:keywords>
  <cp:lastModifiedBy>Ajay Sood</cp:lastModifiedBy>
  <cp:revision>7</cp:revision>
  <cp:lastPrinted>2024-07-27T08:24:47Z</cp:lastPrinted>
  <dcterms:created xsi:type="dcterms:W3CDTF">2024-07-25T12:07:13Z</dcterms:created>
  <dcterms:modified xsi:type="dcterms:W3CDTF">2024-07-27T08:34:26Z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2023-06-12T00:00:00Z</vt:filetime>
  </property>
  <property fmtid="{D5CDD505-2E9C-101B-9397-08002B2CF9AE}" pid="3" name="Creator">
    <vt:lpwstr>Canva</vt:lpwstr>
  </property>
  <property fmtid="{D5CDD505-2E9C-101B-9397-08002B2CF9AE}" pid="4" name="LastSaved">
    <vt:filetime>2024-07-25T00:00:00Z</vt:filetime>
  </property>
  <property fmtid="{D5CDD505-2E9C-101B-9397-08002B2CF9AE}" pid="5" name="Producer">
    <vt:lpwstr>iLovePDF</vt:lpwstr>
  </property>
</Properties>
</file>